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3"/>
  </p:notesMasterIdLst>
  <p:handoutMasterIdLst>
    <p:handoutMasterId r:id="rId24"/>
  </p:handoutMasterIdLst>
  <p:sldIdLst>
    <p:sldId id="292" r:id="rId3"/>
    <p:sldId id="257" r:id="rId4"/>
    <p:sldId id="260" r:id="rId5"/>
    <p:sldId id="266" r:id="rId6"/>
    <p:sldId id="295" r:id="rId7"/>
    <p:sldId id="268" r:id="rId8"/>
    <p:sldId id="269" r:id="rId9"/>
    <p:sldId id="270" r:id="rId10"/>
    <p:sldId id="271" r:id="rId11"/>
    <p:sldId id="272" r:id="rId12"/>
    <p:sldId id="274" r:id="rId13"/>
    <p:sldId id="275" r:id="rId14"/>
    <p:sldId id="276" r:id="rId15"/>
    <p:sldId id="277" r:id="rId16"/>
    <p:sldId id="278" r:id="rId17"/>
    <p:sldId id="279" r:id="rId18"/>
    <p:sldId id="281" r:id="rId19"/>
    <p:sldId id="294" r:id="rId20"/>
    <p:sldId id="290" r:id="rId21"/>
    <p:sldId id="293" r:id="rId2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8" autoAdjust="0"/>
    <p:restoredTop sz="94737" autoAdjust="0"/>
  </p:normalViewPr>
  <p:slideViewPr>
    <p:cSldViewPr>
      <p:cViewPr>
        <p:scale>
          <a:sx n="71" d="100"/>
          <a:sy n="71" d="100"/>
        </p:scale>
        <p:origin x="-588" y="-7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40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801DF8-8635-42D5-9479-CB9D1E1143C6}" type="doc">
      <dgm:prSet loTypeId="urn:microsoft.com/office/officeart/2005/8/layout/bProcess4" loCatId="process" qsTypeId="urn:microsoft.com/office/officeart/2005/8/quickstyle/3d3" qsCatId="3D" csTypeId="urn:microsoft.com/office/officeart/2005/8/colors/accent1_5" csCatId="accent1" phldr="1"/>
      <dgm:spPr/>
      <dgm:t>
        <a:bodyPr/>
        <a:lstStyle/>
        <a:p>
          <a:endParaRPr lang="zh-TW" altLang="en-US"/>
        </a:p>
      </dgm:t>
    </dgm:pt>
    <dgm:pt modelId="{0C0089B3-5168-4E06-B6AD-2268CA689491}">
      <dgm:prSet phldrT="[文字]"/>
      <dgm:spPr/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1</a:t>
          </a:r>
          <a:r>
            <a:rPr lang="zh-TW" altLang="en-US" dirty="0" smtClean="0">
              <a:solidFill>
                <a:schemeClr val="tx1"/>
              </a:solidFill>
            </a:rPr>
            <a:t>觀摩作品</a:t>
          </a:r>
          <a:endParaRPr lang="zh-TW" altLang="en-US" dirty="0">
            <a:solidFill>
              <a:schemeClr val="tx1"/>
            </a:solidFill>
          </a:endParaRPr>
        </a:p>
      </dgm:t>
    </dgm:pt>
    <dgm:pt modelId="{A3EC4860-81C0-4044-A625-B3E5901A636A}" type="parTrans" cxnId="{70E848F5-B9C4-4B7D-AA9B-064DD8FB0153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D7036A7C-1684-4D73-A2FF-06D1B44616A1}" type="sibTrans" cxnId="{70E848F5-B9C4-4B7D-AA9B-064DD8FB0153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9940F5B8-53E2-4348-954B-4C7F7E422684}">
      <dgm:prSet phldrT="[文字]"/>
      <dgm:spPr/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2</a:t>
          </a:r>
          <a:r>
            <a:rPr lang="zh-TW" altLang="en-US" dirty="0" smtClean="0">
              <a:solidFill>
                <a:schemeClr val="tx1"/>
              </a:solidFill>
            </a:rPr>
            <a:t>分析架構</a:t>
          </a:r>
          <a:r>
            <a:rPr lang="en-US" altLang="zh-TW" dirty="0" smtClean="0">
              <a:solidFill>
                <a:schemeClr val="tx1"/>
              </a:solidFill>
            </a:rPr>
            <a:t>  </a:t>
          </a:r>
          <a:endParaRPr lang="zh-TW" altLang="en-US" dirty="0">
            <a:solidFill>
              <a:schemeClr val="tx1"/>
            </a:solidFill>
          </a:endParaRPr>
        </a:p>
      </dgm:t>
    </dgm:pt>
    <dgm:pt modelId="{D4037D8E-3FA3-4B2C-9DE2-6796B9CCED68}" type="parTrans" cxnId="{D11F5B94-EF57-410B-AD55-FBBB7597C2D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4507D78D-B33D-4B2A-A516-BCFB725E38C0}" type="sibTrans" cxnId="{D11F5B94-EF57-410B-AD55-FBBB7597C2D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AB756127-EB92-47C0-88BB-682888DAB1D8}">
      <dgm:prSet phldrT="[文字]"/>
      <dgm:spPr/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3</a:t>
          </a:r>
          <a:r>
            <a:rPr lang="zh-TW" altLang="en-US" dirty="0" smtClean="0">
              <a:solidFill>
                <a:schemeClr val="tx1"/>
              </a:solidFill>
            </a:rPr>
            <a:t>探索技巧</a:t>
          </a:r>
          <a:endParaRPr lang="zh-TW" altLang="en-US" dirty="0">
            <a:solidFill>
              <a:schemeClr val="tx1"/>
            </a:solidFill>
          </a:endParaRPr>
        </a:p>
      </dgm:t>
    </dgm:pt>
    <dgm:pt modelId="{80688A48-B9E7-4A5D-A661-2E2E5DED91D4}" type="parTrans" cxnId="{DB79D543-39ED-4E9E-A173-10F97EF711B4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0FA19047-3C1F-4D6A-90C8-39B3A33884BA}" type="sibTrans" cxnId="{DB79D543-39ED-4E9E-A173-10F97EF711B4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4653E199-B79C-4D3E-8DAA-7BAAB7636329}">
      <dgm:prSet phldrT="[文字]"/>
      <dgm:spPr/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4</a:t>
          </a:r>
          <a:r>
            <a:rPr lang="zh-TW" altLang="en-US" dirty="0" smtClean="0">
              <a:solidFill>
                <a:schemeClr val="tx1"/>
              </a:solidFill>
            </a:rPr>
            <a:t>搜集資料</a:t>
          </a:r>
          <a:endParaRPr lang="zh-TW" altLang="en-US" dirty="0">
            <a:solidFill>
              <a:schemeClr val="tx1"/>
            </a:solidFill>
          </a:endParaRPr>
        </a:p>
      </dgm:t>
    </dgm:pt>
    <dgm:pt modelId="{265F45DC-9358-4B82-88D8-13D45015B129}" type="parTrans" cxnId="{E2186253-B969-49B4-BF7B-19D0765BAB2A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651A5526-1CE9-4467-B322-FD688BF6BA43}" type="sibTrans" cxnId="{E2186253-B969-49B4-BF7B-19D0765BAB2A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1B049B4F-6852-4E9F-B506-A02B2FE7ECA8}">
      <dgm:prSet phldrT="[文字]"/>
      <dgm:spPr/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5</a:t>
          </a:r>
          <a:r>
            <a:rPr lang="zh-TW" altLang="en-US" dirty="0" smtClean="0">
              <a:solidFill>
                <a:schemeClr val="tx1"/>
              </a:solidFill>
            </a:rPr>
            <a:t>訂出題目</a:t>
          </a:r>
          <a:endParaRPr lang="zh-TW" altLang="en-US" dirty="0">
            <a:solidFill>
              <a:schemeClr val="tx1"/>
            </a:solidFill>
          </a:endParaRPr>
        </a:p>
      </dgm:t>
    </dgm:pt>
    <dgm:pt modelId="{DBC5D1A7-2639-4AEA-AEEE-552D6E3E1216}" type="parTrans" cxnId="{007DBF6D-54D4-4A1F-878E-25FB04AFAD51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548740F0-6309-45F0-BC89-D1CEB31EE005}" type="sibTrans" cxnId="{007DBF6D-54D4-4A1F-878E-25FB04AFAD51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DF506121-1958-492B-BAA5-F9DEFD1EB21D}">
      <dgm:prSet phldrT="[文字]"/>
      <dgm:spPr/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6</a:t>
          </a:r>
          <a:r>
            <a:rPr lang="zh-TW" altLang="en-US" dirty="0" smtClean="0">
              <a:solidFill>
                <a:schemeClr val="tx1"/>
              </a:solidFill>
            </a:rPr>
            <a:t>擬訂大綱</a:t>
          </a:r>
          <a:endParaRPr lang="zh-TW" altLang="en-US" dirty="0">
            <a:solidFill>
              <a:schemeClr val="tx1"/>
            </a:solidFill>
          </a:endParaRPr>
        </a:p>
      </dgm:t>
    </dgm:pt>
    <dgm:pt modelId="{5198AB46-91E2-4013-BBB8-C13458718CC0}" type="parTrans" cxnId="{BE886BD5-2A61-4761-8021-00FD1E5AE58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51383486-1008-4BA5-B5D3-DCBBCE549D68}" type="sibTrans" cxnId="{BE886BD5-2A61-4761-8021-00FD1E5AE585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05B59277-54E4-4815-BA21-1FD080290DBF}">
      <dgm:prSet phldrT="[文字]"/>
      <dgm:spPr/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7</a:t>
          </a:r>
          <a:r>
            <a:rPr lang="zh-TW" altLang="en-US" dirty="0" smtClean="0">
              <a:solidFill>
                <a:schemeClr val="tx1"/>
              </a:solidFill>
            </a:rPr>
            <a:t>資料歸納</a:t>
          </a:r>
          <a:endParaRPr lang="zh-TW" altLang="en-US" dirty="0">
            <a:solidFill>
              <a:schemeClr val="tx1"/>
            </a:solidFill>
          </a:endParaRPr>
        </a:p>
      </dgm:t>
    </dgm:pt>
    <dgm:pt modelId="{C207385E-B4A9-4351-9796-F699E6493073}" type="parTrans" cxnId="{97802772-BA91-4F97-9C2B-2155510B03E8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39478FD9-E2AC-4E3F-BEA5-E63CEF417E45}" type="sibTrans" cxnId="{97802772-BA91-4F97-9C2B-2155510B03E8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D34D32C8-5F03-4D16-ABCB-D80FF0C2EB2C}">
      <dgm:prSet phldrT="[文字]"/>
      <dgm:spPr/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8</a:t>
          </a:r>
          <a:r>
            <a:rPr lang="zh-TW" altLang="en-US" dirty="0" smtClean="0">
              <a:solidFill>
                <a:schemeClr val="tx1"/>
              </a:solidFill>
            </a:rPr>
            <a:t>段落標題</a:t>
          </a:r>
          <a:endParaRPr lang="zh-TW" altLang="en-US" dirty="0">
            <a:solidFill>
              <a:schemeClr val="tx1"/>
            </a:solidFill>
          </a:endParaRPr>
        </a:p>
      </dgm:t>
    </dgm:pt>
    <dgm:pt modelId="{68D5E494-E0A4-41A8-A730-DBE7F3AED04C}" type="parTrans" cxnId="{53438058-4038-46CE-BD78-A113D5F7A578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630ECCF1-4D49-41F8-8900-91DBA27911E3}" type="sibTrans" cxnId="{53438058-4038-46CE-BD78-A113D5F7A578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0782FFC0-7D58-4EB7-8EC6-B7A0955BF5F1}">
      <dgm:prSet phldrT="[文字]"/>
      <dgm:spPr/>
      <dgm:t>
        <a:bodyPr/>
        <a:lstStyle/>
        <a:p>
          <a:r>
            <a:rPr lang="en-US" altLang="zh-TW" dirty="0" smtClean="0">
              <a:solidFill>
                <a:schemeClr val="tx1"/>
              </a:solidFill>
            </a:rPr>
            <a:t>9</a:t>
          </a:r>
          <a:r>
            <a:rPr lang="zh-TW" altLang="en-US" dirty="0" smtClean="0">
              <a:solidFill>
                <a:schemeClr val="tx1"/>
              </a:solidFill>
            </a:rPr>
            <a:t>撰寫短文</a:t>
          </a:r>
          <a:endParaRPr lang="zh-TW" altLang="en-US" dirty="0">
            <a:solidFill>
              <a:schemeClr val="tx1"/>
            </a:solidFill>
          </a:endParaRPr>
        </a:p>
      </dgm:t>
    </dgm:pt>
    <dgm:pt modelId="{D9B8040D-08E6-4539-ABC4-D3613767DD25}" type="parTrans" cxnId="{681D7120-141D-488D-91D7-F7FDEA5F874C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00A2A3D3-E653-4928-8219-841C98B94041}" type="sibTrans" cxnId="{681D7120-141D-488D-91D7-F7FDEA5F874C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48EA186A-48F8-4D98-B440-D136212DB17D}" type="pres">
      <dgm:prSet presAssocID="{7A801DF8-8635-42D5-9479-CB9D1E1143C6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FD47BDB5-DDCF-4742-BDE6-E697BB798DFA}" type="pres">
      <dgm:prSet presAssocID="{0C0089B3-5168-4E06-B6AD-2268CA689491}" presName="compNode" presStyleCnt="0"/>
      <dgm:spPr/>
      <dgm:t>
        <a:bodyPr/>
        <a:lstStyle/>
        <a:p>
          <a:endParaRPr lang="zh-TW" altLang="en-US"/>
        </a:p>
      </dgm:t>
    </dgm:pt>
    <dgm:pt modelId="{E825ADF2-A870-41F9-8FFF-55B9E8E858E4}" type="pres">
      <dgm:prSet presAssocID="{0C0089B3-5168-4E06-B6AD-2268CA689491}" presName="dummyConnPt" presStyleCnt="0"/>
      <dgm:spPr/>
      <dgm:t>
        <a:bodyPr/>
        <a:lstStyle/>
        <a:p>
          <a:endParaRPr lang="zh-TW" altLang="en-US"/>
        </a:p>
      </dgm:t>
    </dgm:pt>
    <dgm:pt modelId="{880F8E1D-84F6-47D3-8CD9-A2BA101900E8}" type="pres">
      <dgm:prSet presAssocID="{0C0089B3-5168-4E06-B6AD-2268CA689491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A151512-222F-479E-BD81-48A0104CA148}" type="pres">
      <dgm:prSet presAssocID="{D7036A7C-1684-4D73-A2FF-06D1B44616A1}" presName="sibTrans" presStyleLbl="bgSibTrans2D1" presStyleIdx="0" presStyleCnt="8"/>
      <dgm:spPr/>
      <dgm:t>
        <a:bodyPr/>
        <a:lstStyle/>
        <a:p>
          <a:endParaRPr lang="zh-TW" altLang="en-US"/>
        </a:p>
      </dgm:t>
    </dgm:pt>
    <dgm:pt modelId="{AB591528-ED03-41FB-9B57-1E07D2DAF18B}" type="pres">
      <dgm:prSet presAssocID="{9940F5B8-53E2-4348-954B-4C7F7E422684}" presName="compNode" presStyleCnt="0"/>
      <dgm:spPr/>
      <dgm:t>
        <a:bodyPr/>
        <a:lstStyle/>
        <a:p>
          <a:endParaRPr lang="zh-TW" altLang="en-US"/>
        </a:p>
      </dgm:t>
    </dgm:pt>
    <dgm:pt modelId="{2799E522-5E65-41CA-8976-2FBBE94B9474}" type="pres">
      <dgm:prSet presAssocID="{9940F5B8-53E2-4348-954B-4C7F7E422684}" presName="dummyConnPt" presStyleCnt="0"/>
      <dgm:spPr/>
      <dgm:t>
        <a:bodyPr/>
        <a:lstStyle/>
        <a:p>
          <a:endParaRPr lang="zh-TW" altLang="en-US"/>
        </a:p>
      </dgm:t>
    </dgm:pt>
    <dgm:pt modelId="{621CE659-74F4-416F-B0C3-ABD33798A972}" type="pres">
      <dgm:prSet presAssocID="{9940F5B8-53E2-4348-954B-4C7F7E422684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901470-D247-4C82-82B9-D208EDE6E755}" type="pres">
      <dgm:prSet presAssocID="{4507D78D-B33D-4B2A-A516-BCFB725E38C0}" presName="sibTrans" presStyleLbl="bgSibTrans2D1" presStyleIdx="1" presStyleCnt="8"/>
      <dgm:spPr/>
      <dgm:t>
        <a:bodyPr/>
        <a:lstStyle/>
        <a:p>
          <a:endParaRPr lang="zh-TW" altLang="en-US"/>
        </a:p>
      </dgm:t>
    </dgm:pt>
    <dgm:pt modelId="{B7F3BAA5-B4E6-47E6-98ED-5E43A9B1F2FF}" type="pres">
      <dgm:prSet presAssocID="{AB756127-EB92-47C0-88BB-682888DAB1D8}" presName="compNode" presStyleCnt="0"/>
      <dgm:spPr/>
      <dgm:t>
        <a:bodyPr/>
        <a:lstStyle/>
        <a:p>
          <a:endParaRPr lang="zh-TW" altLang="en-US"/>
        </a:p>
      </dgm:t>
    </dgm:pt>
    <dgm:pt modelId="{9407D49C-6E5B-418E-9E5D-712F9DBC7C9F}" type="pres">
      <dgm:prSet presAssocID="{AB756127-EB92-47C0-88BB-682888DAB1D8}" presName="dummyConnPt" presStyleCnt="0"/>
      <dgm:spPr/>
      <dgm:t>
        <a:bodyPr/>
        <a:lstStyle/>
        <a:p>
          <a:endParaRPr lang="zh-TW" altLang="en-US"/>
        </a:p>
      </dgm:t>
    </dgm:pt>
    <dgm:pt modelId="{EBEBB2D1-5621-4808-A37B-BD64F8D8F720}" type="pres">
      <dgm:prSet presAssocID="{AB756127-EB92-47C0-88BB-682888DAB1D8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C388910-D1D9-4E88-9ABF-51AD29C1DD02}" type="pres">
      <dgm:prSet presAssocID="{0FA19047-3C1F-4D6A-90C8-39B3A33884BA}" presName="sibTrans" presStyleLbl="bgSibTrans2D1" presStyleIdx="2" presStyleCnt="8"/>
      <dgm:spPr/>
      <dgm:t>
        <a:bodyPr/>
        <a:lstStyle/>
        <a:p>
          <a:endParaRPr lang="zh-TW" altLang="en-US"/>
        </a:p>
      </dgm:t>
    </dgm:pt>
    <dgm:pt modelId="{1223D7CB-E2EF-4EBE-B6CF-7C13F9845148}" type="pres">
      <dgm:prSet presAssocID="{4653E199-B79C-4D3E-8DAA-7BAAB7636329}" presName="compNode" presStyleCnt="0"/>
      <dgm:spPr/>
      <dgm:t>
        <a:bodyPr/>
        <a:lstStyle/>
        <a:p>
          <a:endParaRPr lang="zh-TW" altLang="en-US"/>
        </a:p>
      </dgm:t>
    </dgm:pt>
    <dgm:pt modelId="{907F8615-ED89-4523-8EA7-88D0BCFEF04B}" type="pres">
      <dgm:prSet presAssocID="{4653E199-B79C-4D3E-8DAA-7BAAB7636329}" presName="dummyConnPt" presStyleCnt="0"/>
      <dgm:spPr/>
      <dgm:t>
        <a:bodyPr/>
        <a:lstStyle/>
        <a:p>
          <a:endParaRPr lang="zh-TW" altLang="en-US"/>
        </a:p>
      </dgm:t>
    </dgm:pt>
    <dgm:pt modelId="{D634089F-942C-446B-9054-DF6BD62D1CAC}" type="pres">
      <dgm:prSet presAssocID="{4653E199-B79C-4D3E-8DAA-7BAAB7636329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126C28-5FC6-4697-9CB1-CED755BC1AEF}" type="pres">
      <dgm:prSet presAssocID="{651A5526-1CE9-4467-B322-FD688BF6BA43}" presName="sibTrans" presStyleLbl="bgSibTrans2D1" presStyleIdx="3" presStyleCnt="8"/>
      <dgm:spPr/>
      <dgm:t>
        <a:bodyPr/>
        <a:lstStyle/>
        <a:p>
          <a:endParaRPr lang="zh-TW" altLang="en-US"/>
        </a:p>
      </dgm:t>
    </dgm:pt>
    <dgm:pt modelId="{0A45A8D4-8C75-4A20-A2AE-EBAA14670E66}" type="pres">
      <dgm:prSet presAssocID="{1B049B4F-6852-4E9F-B506-A02B2FE7ECA8}" presName="compNode" presStyleCnt="0"/>
      <dgm:spPr/>
      <dgm:t>
        <a:bodyPr/>
        <a:lstStyle/>
        <a:p>
          <a:endParaRPr lang="zh-TW" altLang="en-US"/>
        </a:p>
      </dgm:t>
    </dgm:pt>
    <dgm:pt modelId="{B04ADE54-E7BB-45FD-99E5-F444803D5E3F}" type="pres">
      <dgm:prSet presAssocID="{1B049B4F-6852-4E9F-B506-A02B2FE7ECA8}" presName="dummyConnPt" presStyleCnt="0"/>
      <dgm:spPr/>
      <dgm:t>
        <a:bodyPr/>
        <a:lstStyle/>
        <a:p>
          <a:endParaRPr lang="zh-TW" altLang="en-US"/>
        </a:p>
      </dgm:t>
    </dgm:pt>
    <dgm:pt modelId="{09198750-9424-4E39-987F-32FA28102035}" type="pres">
      <dgm:prSet presAssocID="{1B049B4F-6852-4E9F-B506-A02B2FE7ECA8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97DD2D9-18A6-4694-A683-023E76E23DD0}" type="pres">
      <dgm:prSet presAssocID="{548740F0-6309-45F0-BC89-D1CEB31EE005}" presName="sibTrans" presStyleLbl="bgSibTrans2D1" presStyleIdx="4" presStyleCnt="8"/>
      <dgm:spPr/>
      <dgm:t>
        <a:bodyPr/>
        <a:lstStyle/>
        <a:p>
          <a:endParaRPr lang="zh-TW" altLang="en-US"/>
        </a:p>
      </dgm:t>
    </dgm:pt>
    <dgm:pt modelId="{B38C6C99-D2E0-4F66-8E84-DD805F2DAAE2}" type="pres">
      <dgm:prSet presAssocID="{DF506121-1958-492B-BAA5-F9DEFD1EB21D}" presName="compNode" presStyleCnt="0"/>
      <dgm:spPr/>
      <dgm:t>
        <a:bodyPr/>
        <a:lstStyle/>
        <a:p>
          <a:endParaRPr lang="zh-TW" altLang="en-US"/>
        </a:p>
      </dgm:t>
    </dgm:pt>
    <dgm:pt modelId="{F3B6DDE0-A66B-4FDF-9254-0345E3E3C839}" type="pres">
      <dgm:prSet presAssocID="{DF506121-1958-492B-BAA5-F9DEFD1EB21D}" presName="dummyConnPt" presStyleCnt="0"/>
      <dgm:spPr/>
      <dgm:t>
        <a:bodyPr/>
        <a:lstStyle/>
        <a:p>
          <a:endParaRPr lang="zh-TW" altLang="en-US"/>
        </a:p>
      </dgm:t>
    </dgm:pt>
    <dgm:pt modelId="{7BEA847A-9DBD-4026-A250-71B2FD7F2F6F}" type="pres">
      <dgm:prSet presAssocID="{DF506121-1958-492B-BAA5-F9DEFD1EB21D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6E4A0C4-E170-4DEC-BECA-491F7F275043}" type="pres">
      <dgm:prSet presAssocID="{51383486-1008-4BA5-B5D3-DCBBCE549D68}" presName="sibTrans" presStyleLbl="bgSibTrans2D1" presStyleIdx="5" presStyleCnt="8"/>
      <dgm:spPr/>
      <dgm:t>
        <a:bodyPr/>
        <a:lstStyle/>
        <a:p>
          <a:endParaRPr lang="zh-TW" altLang="en-US"/>
        </a:p>
      </dgm:t>
    </dgm:pt>
    <dgm:pt modelId="{9219E5A2-2356-4795-A9EB-43C02F420847}" type="pres">
      <dgm:prSet presAssocID="{05B59277-54E4-4815-BA21-1FD080290DBF}" presName="compNode" presStyleCnt="0"/>
      <dgm:spPr/>
      <dgm:t>
        <a:bodyPr/>
        <a:lstStyle/>
        <a:p>
          <a:endParaRPr lang="zh-TW" altLang="en-US"/>
        </a:p>
      </dgm:t>
    </dgm:pt>
    <dgm:pt modelId="{B73C4106-C992-4814-AF7E-47FAE7D1413A}" type="pres">
      <dgm:prSet presAssocID="{05B59277-54E4-4815-BA21-1FD080290DBF}" presName="dummyConnPt" presStyleCnt="0"/>
      <dgm:spPr/>
      <dgm:t>
        <a:bodyPr/>
        <a:lstStyle/>
        <a:p>
          <a:endParaRPr lang="zh-TW" altLang="en-US"/>
        </a:p>
      </dgm:t>
    </dgm:pt>
    <dgm:pt modelId="{A68FA71A-A941-4AA0-9FDD-AEECC1173859}" type="pres">
      <dgm:prSet presAssocID="{05B59277-54E4-4815-BA21-1FD080290DBF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2BD5AA-1FFF-4574-89EB-5606D77AF765}" type="pres">
      <dgm:prSet presAssocID="{39478FD9-E2AC-4E3F-BEA5-E63CEF417E45}" presName="sibTrans" presStyleLbl="bgSibTrans2D1" presStyleIdx="6" presStyleCnt="8"/>
      <dgm:spPr/>
      <dgm:t>
        <a:bodyPr/>
        <a:lstStyle/>
        <a:p>
          <a:endParaRPr lang="zh-TW" altLang="en-US"/>
        </a:p>
      </dgm:t>
    </dgm:pt>
    <dgm:pt modelId="{55152F93-4332-4139-9663-0A9F3AE7D351}" type="pres">
      <dgm:prSet presAssocID="{D34D32C8-5F03-4D16-ABCB-D80FF0C2EB2C}" presName="compNode" presStyleCnt="0"/>
      <dgm:spPr/>
      <dgm:t>
        <a:bodyPr/>
        <a:lstStyle/>
        <a:p>
          <a:endParaRPr lang="zh-TW" altLang="en-US"/>
        </a:p>
      </dgm:t>
    </dgm:pt>
    <dgm:pt modelId="{57138988-8414-448D-BDA2-32D7891FB3BE}" type="pres">
      <dgm:prSet presAssocID="{D34D32C8-5F03-4D16-ABCB-D80FF0C2EB2C}" presName="dummyConnPt" presStyleCnt="0"/>
      <dgm:spPr/>
      <dgm:t>
        <a:bodyPr/>
        <a:lstStyle/>
        <a:p>
          <a:endParaRPr lang="zh-TW" altLang="en-US"/>
        </a:p>
      </dgm:t>
    </dgm:pt>
    <dgm:pt modelId="{88AED80B-158B-41AA-91C1-7704E07177F5}" type="pres">
      <dgm:prSet presAssocID="{D34D32C8-5F03-4D16-ABCB-D80FF0C2EB2C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18B2A8-C882-460B-9EED-1F39176A1B6B}" type="pres">
      <dgm:prSet presAssocID="{630ECCF1-4D49-41F8-8900-91DBA27911E3}" presName="sibTrans" presStyleLbl="bgSibTrans2D1" presStyleIdx="7" presStyleCnt="8"/>
      <dgm:spPr/>
      <dgm:t>
        <a:bodyPr/>
        <a:lstStyle/>
        <a:p>
          <a:endParaRPr lang="zh-TW" altLang="en-US"/>
        </a:p>
      </dgm:t>
    </dgm:pt>
    <dgm:pt modelId="{900268F2-E4C2-4FAB-94BF-7F898F10FAE5}" type="pres">
      <dgm:prSet presAssocID="{0782FFC0-7D58-4EB7-8EC6-B7A0955BF5F1}" presName="compNode" presStyleCnt="0"/>
      <dgm:spPr/>
      <dgm:t>
        <a:bodyPr/>
        <a:lstStyle/>
        <a:p>
          <a:endParaRPr lang="zh-TW" altLang="en-US"/>
        </a:p>
      </dgm:t>
    </dgm:pt>
    <dgm:pt modelId="{4C0A840D-D76D-4D75-B596-9590ED591F78}" type="pres">
      <dgm:prSet presAssocID="{0782FFC0-7D58-4EB7-8EC6-B7A0955BF5F1}" presName="dummyConnPt" presStyleCnt="0"/>
      <dgm:spPr/>
      <dgm:t>
        <a:bodyPr/>
        <a:lstStyle/>
        <a:p>
          <a:endParaRPr lang="zh-TW" altLang="en-US"/>
        </a:p>
      </dgm:t>
    </dgm:pt>
    <dgm:pt modelId="{6503A5F9-9F41-4297-9ADA-867917E04A3C}" type="pres">
      <dgm:prSet presAssocID="{0782FFC0-7D58-4EB7-8EC6-B7A0955BF5F1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F26CBA3-69E3-4F45-A9E2-2CEC2C4DB439}" type="presOf" srcId="{0782FFC0-7D58-4EB7-8EC6-B7A0955BF5F1}" destId="{6503A5F9-9F41-4297-9ADA-867917E04A3C}" srcOrd="0" destOrd="0" presId="urn:microsoft.com/office/officeart/2005/8/layout/bProcess4"/>
    <dgm:cxn modelId="{681D7120-141D-488D-91D7-F7FDEA5F874C}" srcId="{7A801DF8-8635-42D5-9479-CB9D1E1143C6}" destId="{0782FFC0-7D58-4EB7-8EC6-B7A0955BF5F1}" srcOrd="8" destOrd="0" parTransId="{D9B8040D-08E6-4539-ABC4-D3613767DD25}" sibTransId="{00A2A3D3-E653-4928-8219-841C98B94041}"/>
    <dgm:cxn modelId="{E2186253-B969-49B4-BF7B-19D0765BAB2A}" srcId="{7A801DF8-8635-42D5-9479-CB9D1E1143C6}" destId="{4653E199-B79C-4D3E-8DAA-7BAAB7636329}" srcOrd="3" destOrd="0" parTransId="{265F45DC-9358-4B82-88D8-13D45015B129}" sibTransId="{651A5526-1CE9-4467-B322-FD688BF6BA43}"/>
    <dgm:cxn modelId="{D590D7CE-34E0-405D-9322-0889F74FBB07}" type="presOf" srcId="{4653E199-B79C-4D3E-8DAA-7BAAB7636329}" destId="{D634089F-942C-446B-9054-DF6BD62D1CAC}" srcOrd="0" destOrd="0" presId="urn:microsoft.com/office/officeart/2005/8/layout/bProcess4"/>
    <dgm:cxn modelId="{402460A1-3FE5-4171-9BE3-04698CF85A83}" type="presOf" srcId="{AB756127-EB92-47C0-88BB-682888DAB1D8}" destId="{EBEBB2D1-5621-4808-A37B-BD64F8D8F720}" srcOrd="0" destOrd="0" presId="urn:microsoft.com/office/officeart/2005/8/layout/bProcess4"/>
    <dgm:cxn modelId="{6F1D4DBF-6732-4955-B565-B6202DB3B325}" type="presOf" srcId="{51383486-1008-4BA5-B5D3-DCBBCE549D68}" destId="{76E4A0C4-E170-4DEC-BECA-491F7F275043}" srcOrd="0" destOrd="0" presId="urn:microsoft.com/office/officeart/2005/8/layout/bProcess4"/>
    <dgm:cxn modelId="{D11F5B94-EF57-410B-AD55-FBBB7597C2D5}" srcId="{7A801DF8-8635-42D5-9479-CB9D1E1143C6}" destId="{9940F5B8-53E2-4348-954B-4C7F7E422684}" srcOrd="1" destOrd="0" parTransId="{D4037D8E-3FA3-4B2C-9DE2-6796B9CCED68}" sibTransId="{4507D78D-B33D-4B2A-A516-BCFB725E38C0}"/>
    <dgm:cxn modelId="{49D77388-5A1F-4B20-89EF-B391A0F666D2}" type="presOf" srcId="{4507D78D-B33D-4B2A-A516-BCFB725E38C0}" destId="{E7901470-D247-4C82-82B9-D208EDE6E755}" srcOrd="0" destOrd="0" presId="urn:microsoft.com/office/officeart/2005/8/layout/bProcess4"/>
    <dgm:cxn modelId="{D2BE2678-EAB8-4115-9398-D6C6CC877E34}" type="presOf" srcId="{DF506121-1958-492B-BAA5-F9DEFD1EB21D}" destId="{7BEA847A-9DBD-4026-A250-71B2FD7F2F6F}" srcOrd="0" destOrd="0" presId="urn:microsoft.com/office/officeart/2005/8/layout/bProcess4"/>
    <dgm:cxn modelId="{70E848F5-B9C4-4B7D-AA9B-064DD8FB0153}" srcId="{7A801DF8-8635-42D5-9479-CB9D1E1143C6}" destId="{0C0089B3-5168-4E06-B6AD-2268CA689491}" srcOrd="0" destOrd="0" parTransId="{A3EC4860-81C0-4044-A625-B3E5901A636A}" sibTransId="{D7036A7C-1684-4D73-A2FF-06D1B44616A1}"/>
    <dgm:cxn modelId="{E0517E30-FDFC-49D2-9983-47499D95FC2E}" type="presOf" srcId="{D7036A7C-1684-4D73-A2FF-06D1B44616A1}" destId="{9A151512-222F-479E-BD81-48A0104CA148}" srcOrd="0" destOrd="0" presId="urn:microsoft.com/office/officeart/2005/8/layout/bProcess4"/>
    <dgm:cxn modelId="{53438058-4038-46CE-BD78-A113D5F7A578}" srcId="{7A801DF8-8635-42D5-9479-CB9D1E1143C6}" destId="{D34D32C8-5F03-4D16-ABCB-D80FF0C2EB2C}" srcOrd="7" destOrd="0" parTransId="{68D5E494-E0A4-41A8-A730-DBE7F3AED04C}" sibTransId="{630ECCF1-4D49-41F8-8900-91DBA27911E3}"/>
    <dgm:cxn modelId="{DC60B474-8764-428B-997A-D7024B9D6AF6}" type="presOf" srcId="{39478FD9-E2AC-4E3F-BEA5-E63CEF417E45}" destId="{A02BD5AA-1FFF-4574-89EB-5606D77AF765}" srcOrd="0" destOrd="0" presId="urn:microsoft.com/office/officeart/2005/8/layout/bProcess4"/>
    <dgm:cxn modelId="{D392DCBD-E98A-4C17-A7FD-D0ED5E74D8E2}" type="presOf" srcId="{651A5526-1CE9-4467-B322-FD688BF6BA43}" destId="{FA126C28-5FC6-4697-9CB1-CED755BC1AEF}" srcOrd="0" destOrd="0" presId="urn:microsoft.com/office/officeart/2005/8/layout/bProcess4"/>
    <dgm:cxn modelId="{37A96700-1118-4B97-9B8C-208EE441C83B}" type="presOf" srcId="{1B049B4F-6852-4E9F-B506-A02B2FE7ECA8}" destId="{09198750-9424-4E39-987F-32FA28102035}" srcOrd="0" destOrd="0" presId="urn:microsoft.com/office/officeart/2005/8/layout/bProcess4"/>
    <dgm:cxn modelId="{007DBF6D-54D4-4A1F-878E-25FB04AFAD51}" srcId="{7A801DF8-8635-42D5-9479-CB9D1E1143C6}" destId="{1B049B4F-6852-4E9F-B506-A02B2FE7ECA8}" srcOrd="4" destOrd="0" parTransId="{DBC5D1A7-2639-4AEA-AEEE-552D6E3E1216}" sibTransId="{548740F0-6309-45F0-BC89-D1CEB31EE005}"/>
    <dgm:cxn modelId="{C2A74A10-CC7C-405D-BFD1-18BC6F4056A8}" type="presOf" srcId="{05B59277-54E4-4815-BA21-1FD080290DBF}" destId="{A68FA71A-A941-4AA0-9FDD-AEECC1173859}" srcOrd="0" destOrd="0" presId="urn:microsoft.com/office/officeart/2005/8/layout/bProcess4"/>
    <dgm:cxn modelId="{9C094358-2DF6-41C1-837C-5D81D3ECD8D4}" type="presOf" srcId="{7A801DF8-8635-42D5-9479-CB9D1E1143C6}" destId="{48EA186A-48F8-4D98-B440-D136212DB17D}" srcOrd="0" destOrd="0" presId="urn:microsoft.com/office/officeart/2005/8/layout/bProcess4"/>
    <dgm:cxn modelId="{5E9CB4A2-8B1C-4646-9D27-DA8BD71FAC45}" type="presOf" srcId="{9940F5B8-53E2-4348-954B-4C7F7E422684}" destId="{621CE659-74F4-416F-B0C3-ABD33798A972}" srcOrd="0" destOrd="0" presId="urn:microsoft.com/office/officeart/2005/8/layout/bProcess4"/>
    <dgm:cxn modelId="{698F473E-E562-46CC-93A0-9DF5B1AB49E2}" type="presOf" srcId="{D34D32C8-5F03-4D16-ABCB-D80FF0C2EB2C}" destId="{88AED80B-158B-41AA-91C1-7704E07177F5}" srcOrd="0" destOrd="0" presId="urn:microsoft.com/office/officeart/2005/8/layout/bProcess4"/>
    <dgm:cxn modelId="{BE886BD5-2A61-4761-8021-00FD1E5AE585}" srcId="{7A801DF8-8635-42D5-9479-CB9D1E1143C6}" destId="{DF506121-1958-492B-BAA5-F9DEFD1EB21D}" srcOrd="5" destOrd="0" parTransId="{5198AB46-91E2-4013-BBB8-C13458718CC0}" sibTransId="{51383486-1008-4BA5-B5D3-DCBBCE549D68}"/>
    <dgm:cxn modelId="{5BA92FD1-00B5-499B-8375-D092D9B8624B}" type="presOf" srcId="{0C0089B3-5168-4E06-B6AD-2268CA689491}" destId="{880F8E1D-84F6-47D3-8CD9-A2BA101900E8}" srcOrd="0" destOrd="0" presId="urn:microsoft.com/office/officeart/2005/8/layout/bProcess4"/>
    <dgm:cxn modelId="{1976D2A4-4C08-4B3A-8094-6FC52F00EFCE}" type="presOf" srcId="{548740F0-6309-45F0-BC89-D1CEB31EE005}" destId="{497DD2D9-18A6-4694-A683-023E76E23DD0}" srcOrd="0" destOrd="0" presId="urn:microsoft.com/office/officeart/2005/8/layout/bProcess4"/>
    <dgm:cxn modelId="{03ED7B8A-770A-4EBF-B52E-0519D4F5C7F8}" type="presOf" srcId="{0FA19047-3C1F-4D6A-90C8-39B3A33884BA}" destId="{5C388910-D1D9-4E88-9ABF-51AD29C1DD02}" srcOrd="0" destOrd="0" presId="urn:microsoft.com/office/officeart/2005/8/layout/bProcess4"/>
    <dgm:cxn modelId="{5523CF2F-DAB9-461A-B681-6CDB96160AD0}" type="presOf" srcId="{630ECCF1-4D49-41F8-8900-91DBA27911E3}" destId="{6918B2A8-C882-460B-9EED-1F39176A1B6B}" srcOrd="0" destOrd="0" presId="urn:microsoft.com/office/officeart/2005/8/layout/bProcess4"/>
    <dgm:cxn modelId="{DB79D543-39ED-4E9E-A173-10F97EF711B4}" srcId="{7A801DF8-8635-42D5-9479-CB9D1E1143C6}" destId="{AB756127-EB92-47C0-88BB-682888DAB1D8}" srcOrd="2" destOrd="0" parTransId="{80688A48-B9E7-4A5D-A661-2E2E5DED91D4}" sibTransId="{0FA19047-3C1F-4D6A-90C8-39B3A33884BA}"/>
    <dgm:cxn modelId="{97802772-BA91-4F97-9C2B-2155510B03E8}" srcId="{7A801DF8-8635-42D5-9479-CB9D1E1143C6}" destId="{05B59277-54E4-4815-BA21-1FD080290DBF}" srcOrd="6" destOrd="0" parTransId="{C207385E-B4A9-4351-9796-F699E6493073}" sibTransId="{39478FD9-E2AC-4E3F-BEA5-E63CEF417E45}"/>
    <dgm:cxn modelId="{1C840304-4586-4077-9C34-E0CB6E584E62}" type="presParOf" srcId="{48EA186A-48F8-4D98-B440-D136212DB17D}" destId="{FD47BDB5-DDCF-4742-BDE6-E697BB798DFA}" srcOrd="0" destOrd="0" presId="urn:microsoft.com/office/officeart/2005/8/layout/bProcess4"/>
    <dgm:cxn modelId="{473329C8-799F-47F7-B5A9-6EA7C9B04B95}" type="presParOf" srcId="{FD47BDB5-DDCF-4742-BDE6-E697BB798DFA}" destId="{E825ADF2-A870-41F9-8FFF-55B9E8E858E4}" srcOrd="0" destOrd="0" presId="urn:microsoft.com/office/officeart/2005/8/layout/bProcess4"/>
    <dgm:cxn modelId="{53C82CAA-FE1C-4656-ADAF-F028D21F3AFE}" type="presParOf" srcId="{FD47BDB5-DDCF-4742-BDE6-E697BB798DFA}" destId="{880F8E1D-84F6-47D3-8CD9-A2BA101900E8}" srcOrd="1" destOrd="0" presId="urn:microsoft.com/office/officeart/2005/8/layout/bProcess4"/>
    <dgm:cxn modelId="{0A0B82A7-0884-481F-A3D2-C3301CF1C700}" type="presParOf" srcId="{48EA186A-48F8-4D98-B440-D136212DB17D}" destId="{9A151512-222F-479E-BD81-48A0104CA148}" srcOrd="1" destOrd="0" presId="urn:microsoft.com/office/officeart/2005/8/layout/bProcess4"/>
    <dgm:cxn modelId="{9E6567B7-686D-4833-BF81-75389303670B}" type="presParOf" srcId="{48EA186A-48F8-4D98-B440-D136212DB17D}" destId="{AB591528-ED03-41FB-9B57-1E07D2DAF18B}" srcOrd="2" destOrd="0" presId="urn:microsoft.com/office/officeart/2005/8/layout/bProcess4"/>
    <dgm:cxn modelId="{045252FA-72DA-4740-9AAA-B2ED801EB6F5}" type="presParOf" srcId="{AB591528-ED03-41FB-9B57-1E07D2DAF18B}" destId="{2799E522-5E65-41CA-8976-2FBBE94B9474}" srcOrd="0" destOrd="0" presId="urn:microsoft.com/office/officeart/2005/8/layout/bProcess4"/>
    <dgm:cxn modelId="{D939CB8C-E1C7-4430-AD79-5FD0DB1C1E6A}" type="presParOf" srcId="{AB591528-ED03-41FB-9B57-1E07D2DAF18B}" destId="{621CE659-74F4-416F-B0C3-ABD33798A972}" srcOrd="1" destOrd="0" presId="urn:microsoft.com/office/officeart/2005/8/layout/bProcess4"/>
    <dgm:cxn modelId="{D9D39BFA-C1F4-46BA-B224-C520BA9F457B}" type="presParOf" srcId="{48EA186A-48F8-4D98-B440-D136212DB17D}" destId="{E7901470-D247-4C82-82B9-D208EDE6E755}" srcOrd="3" destOrd="0" presId="urn:microsoft.com/office/officeart/2005/8/layout/bProcess4"/>
    <dgm:cxn modelId="{00340741-BA6C-4FE7-AA34-8138CAB42D0A}" type="presParOf" srcId="{48EA186A-48F8-4D98-B440-D136212DB17D}" destId="{B7F3BAA5-B4E6-47E6-98ED-5E43A9B1F2FF}" srcOrd="4" destOrd="0" presId="urn:microsoft.com/office/officeart/2005/8/layout/bProcess4"/>
    <dgm:cxn modelId="{090294C0-A82A-4ECD-8965-8C2233FF8006}" type="presParOf" srcId="{B7F3BAA5-B4E6-47E6-98ED-5E43A9B1F2FF}" destId="{9407D49C-6E5B-418E-9E5D-712F9DBC7C9F}" srcOrd="0" destOrd="0" presId="urn:microsoft.com/office/officeart/2005/8/layout/bProcess4"/>
    <dgm:cxn modelId="{6D3133C1-AB30-496A-8F86-A523AE4CA75B}" type="presParOf" srcId="{B7F3BAA5-B4E6-47E6-98ED-5E43A9B1F2FF}" destId="{EBEBB2D1-5621-4808-A37B-BD64F8D8F720}" srcOrd="1" destOrd="0" presId="urn:microsoft.com/office/officeart/2005/8/layout/bProcess4"/>
    <dgm:cxn modelId="{03E70F0E-BB47-4952-B23E-79A47939B2F2}" type="presParOf" srcId="{48EA186A-48F8-4D98-B440-D136212DB17D}" destId="{5C388910-D1D9-4E88-9ABF-51AD29C1DD02}" srcOrd="5" destOrd="0" presId="urn:microsoft.com/office/officeart/2005/8/layout/bProcess4"/>
    <dgm:cxn modelId="{C77098EE-6FEB-4D52-A01F-92B4F5CABA07}" type="presParOf" srcId="{48EA186A-48F8-4D98-B440-D136212DB17D}" destId="{1223D7CB-E2EF-4EBE-B6CF-7C13F9845148}" srcOrd="6" destOrd="0" presId="urn:microsoft.com/office/officeart/2005/8/layout/bProcess4"/>
    <dgm:cxn modelId="{11CD7E29-9776-4B22-AD68-2C1B58425028}" type="presParOf" srcId="{1223D7CB-E2EF-4EBE-B6CF-7C13F9845148}" destId="{907F8615-ED89-4523-8EA7-88D0BCFEF04B}" srcOrd="0" destOrd="0" presId="urn:microsoft.com/office/officeart/2005/8/layout/bProcess4"/>
    <dgm:cxn modelId="{F01B8E41-111B-4091-82BE-7DF4EB0988A1}" type="presParOf" srcId="{1223D7CB-E2EF-4EBE-B6CF-7C13F9845148}" destId="{D634089F-942C-446B-9054-DF6BD62D1CAC}" srcOrd="1" destOrd="0" presId="urn:microsoft.com/office/officeart/2005/8/layout/bProcess4"/>
    <dgm:cxn modelId="{E2A39220-A48B-4441-81C7-AEECFCC3EB42}" type="presParOf" srcId="{48EA186A-48F8-4D98-B440-D136212DB17D}" destId="{FA126C28-5FC6-4697-9CB1-CED755BC1AEF}" srcOrd="7" destOrd="0" presId="urn:microsoft.com/office/officeart/2005/8/layout/bProcess4"/>
    <dgm:cxn modelId="{019A99DE-F837-437D-9AEA-A03E5A9F5DEF}" type="presParOf" srcId="{48EA186A-48F8-4D98-B440-D136212DB17D}" destId="{0A45A8D4-8C75-4A20-A2AE-EBAA14670E66}" srcOrd="8" destOrd="0" presId="urn:microsoft.com/office/officeart/2005/8/layout/bProcess4"/>
    <dgm:cxn modelId="{D66AD892-60C6-4439-9AD7-24B3E76592BC}" type="presParOf" srcId="{0A45A8D4-8C75-4A20-A2AE-EBAA14670E66}" destId="{B04ADE54-E7BB-45FD-99E5-F444803D5E3F}" srcOrd="0" destOrd="0" presId="urn:microsoft.com/office/officeart/2005/8/layout/bProcess4"/>
    <dgm:cxn modelId="{36941D3D-7F59-478E-BDA6-BC0090DFC512}" type="presParOf" srcId="{0A45A8D4-8C75-4A20-A2AE-EBAA14670E66}" destId="{09198750-9424-4E39-987F-32FA28102035}" srcOrd="1" destOrd="0" presId="urn:microsoft.com/office/officeart/2005/8/layout/bProcess4"/>
    <dgm:cxn modelId="{2F640E9C-566F-4A90-B3D5-96A361A113E4}" type="presParOf" srcId="{48EA186A-48F8-4D98-B440-D136212DB17D}" destId="{497DD2D9-18A6-4694-A683-023E76E23DD0}" srcOrd="9" destOrd="0" presId="urn:microsoft.com/office/officeart/2005/8/layout/bProcess4"/>
    <dgm:cxn modelId="{A6EEFD00-118C-4B20-87CC-17690F45AE86}" type="presParOf" srcId="{48EA186A-48F8-4D98-B440-D136212DB17D}" destId="{B38C6C99-D2E0-4F66-8E84-DD805F2DAAE2}" srcOrd="10" destOrd="0" presId="urn:microsoft.com/office/officeart/2005/8/layout/bProcess4"/>
    <dgm:cxn modelId="{6A900BA0-8A4E-4CC1-A5F5-3D2E6C5876FE}" type="presParOf" srcId="{B38C6C99-D2E0-4F66-8E84-DD805F2DAAE2}" destId="{F3B6DDE0-A66B-4FDF-9254-0345E3E3C839}" srcOrd="0" destOrd="0" presId="urn:microsoft.com/office/officeart/2005/8/layout/bProcess4"/>
    <dgm:cxn modelId="{3BC57727-B509-464D-ACA6-D5A87400A393}" type="presParOf" srcId="{B38C6C99-D2E0-4F66-8E84-DD805F2DAAE2}" destId="{7BEA847A-9DBD-4026-A250-71B2FD7F2F6F}" srcOrd="1" destOrd="0" presId="urn:microsoft.com/office/officeart/2005/8/layout/bProcess4"/>
    <dgm:cxn modelId="{9CAD4A2D-F3B9-4003-B784-401B4E00AE78}" type="presParOf" srcId="{48EA186A-48F8-4D98-B440-D136212DB17D}" destId="{76E4A0C4-E170-4DEC-BECA-491F7F275043}" srcOrd="11" destOrd="0" presId="urn:microsoft.com/office/officeart/2005/8/layout/bProcess4"/>
    <dgm:cxn modelId="{DFFD68A9-4FD1-45FE-ADC7-690A38145790}" type="presParOf" srcId="{48EA186A-48F8-4D98-B440-D136212DB17D}" destId="{9219E5A2-2356-4795-A9EB-43C02F420847}" srcOrd="12" destOrd="0" presId="urn:microsoft.com/office/officeart/2005/8/layout/bProcess4"/>
    <dgm:cxn modelId="{BB0AE013-6BC0-42E7-8E8F-8EA4EBB58DDB}" type="presParOf" srcId="{9219E5A2-2356-4795-A9EB-43C02F420847}" destId="{B73C4106-C992-4814-AF7E-47FAE7D1413A}" srcOrd="0" destOrd="0" presId="urn:microsoft.com/office/officeart/2005/8/layout/bProcess4"/>
    <dgm:cxn modelId="{9E788EC7-9945-4AFE-876C-6C24CAA588A7}" type="presParOf" srcId="{9219E5A2-2356-4795-A9EB-43C02F420847}" destId="{A68FA71A-A941-4AA0-9FDD-AEECC1173859}" srcOrd="1" destOrd="0" presId="urn:microsoft.com/office/officeart/2005/8/layout/bProcess4"/>
    <dgm:cxn modelId="{D20004ED-982B-484B-A6DA-C79EDA30CC8D}" type="presParOf" srcId="{48EA186A-48F8-4D98-B440-D136212DB17D}" destId="{A02BD5AA-1FFF-4574-89EB-5606D77AF765}" srcOrd="13" destOrd="0" presId="urn:microsoft.com/office/officeart/2005/8/layout/bProcess4"/>
    <dgm:cxn modelId="{3027C995-7022-4F57-A247-900C41DEE0BA}" type="presParOf" srcId="{48EA186A-48F8-4D98-B440-D136212DB17D}" destId="{55152F93-4332-4139-9663-0A9F3AE7D351}" srcOrd="14" destOrd="0" presId="urn:microsoft.com/office/officeart/2005/8/layout/bProcess4"/>
    <dgm:cxn modelId="{380FA0FE-FF3F-4A94-B947-0376DF6225E9}" type="presParOf" srcId="{55152F93-4332-4139-9663-0A9F3AE7D351}" destId="{57138988-8414-448D-BDA2-32D7891FB3BE}" srcOrd="0" destOrd="0" presId="urn:microsoft.com/office/officeart/2005/8/layout/bProcess4"/>
    <dgm:cxn modelId="{ABD55966-418B-49C1-9029-5E7CEF7378B1}" type="presParOf" srcId="{55152F93-4332-4139-9663-0A9F3AE7D351}" destId="{88AED80B-158B-41AA-91C1-7704E07177F5}" srcOrd="1" destOrd="0" presId="urn:microsoft.com/office/officeart/2005/8/layout/bProcess4"/>
    <dgm:cxn modelId="{E684E46E-E627-4472-B390-749FC19A0502}" type="presParOf" srcId="{48EA186A-48F8-4D98-B440-D136212DB17D}" destId="{6918B2A8-C882-460B-9EED-1F39176A1B6B}" srcOrd="15" destOrd="0" presId="urn:microsoft.com/office/officeart/2005/8/layout/bProcess4"/>
    <dgm:cxn modelId="{FB8D2EE8-4ED8-4784-9281-3C033BE946DA}" type="presParOf" srcId="{48EA186A-48F8-4D98-B440-D136212DB17D}" destId="{900268F2-E4C2-4FAB-94BF-7F898F10FAE5}" srcOrd="16" destOrd="0" presId="urn:microsoft.com/office/officeart/2005/8/layout/bProcess4"/>
    <dgm:cxn modelId="{B04B2A65-DED8-4D7E-AE23-268837C847A6}" type="presParOf" srcId="{900268F2-E4C2-4FAB-94BF-7F898F10FAE5}" destId="{4C0A840D-D76D-4D75-B596-9590ED591F78}" srcOrd="0" destOrd="0" presId="urn:microsoft.com/office/officeart/2005/8/layout/bProcess4"/>
    <dgm:cxn modelId="{1D64A038-9DBA-498C-AF25-D6E8807D9BEB}" type="presParOf" srcId="{900268F2-E4C2-4FAB-94BF-7F898F10FAE5}" destId="{6503A5F9-9F41-4297-9ADA-867917E04A3C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151512-222F-479E-BD81-48A0104CA148}">
      <dsp:nvSpPr>
        <dsp:cNvPr id="0" name=""/>
        <dsp:cNvSpPr/>
      </dsp:nvSpPr>
      <dsp:spPr>
        <a:xfrm rot="5400000">
          <a:off x="-388363" y="1130926"/>
          <a:ext cx="1714858" cy="206962"/>
        </a:xfrm>
        <a:prstGeom prst="rect">
          <a:avLst/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0F8E1D-84F6-47D3-8CD9-A2BA101900E8}">
      <dsp:nvSpPr>
        <dsp:cNvPr id="0" name=""/>
        <dsp:cNvSpPr/>
      </dsp:nvSpPr>
      <dsp:spPr>
        <a:xfrm>
          <a:off x="4237" y="33713"/>
          <a:ext cx="2299579" cy="137974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 smtClean="0">
              <a:solidFill>
                <a:schemeClr val="tx1"/>
              </a:solidFill>
            </a:rPr>
            <a:t>1</a:t>
          </a:r>
          <a:r>
            <a:rPr lang="zh-TW" altLang="en-US" sz="3400" kern="1200" dirty="0" smtClean="0">
              <a:solidFill>
                <a:schemeClr val="tx1"/>
              </a:solidFill>
            </a:rPr>
            <a:t>觀摩作品</a:t>
          </a:r>
          <a:endParaRPr lang="zh-TW" altLang="en-US" sz="3400" kern="1200" dirty="0">
            <a:solidFill>
              <a:schemeClr val="tx1"/>
            </a:solidFill>
          </a:endParaRPr>
        </a:p>
      </dsp:txBody>
      <dsp:txXfrm>
        <a:off x="44648" y="74124"/>
        <a:ext cx="2218757" cy="1298925"/>
      </dsp:txXfrm>
    </dsp:sp>
    <dsp:sp modelId="{E7901470-D247-4C82-82B9-D208EDE6E755}">
      <dsp:nvSpPr>
        <dsp:cNvPr id="0" name=""/>
        <dsp:cNvSpPr/>
      </dsp:nvSpPr>
      <dsp:spPr>
        <a:xfrm rot="5400000">
          <a:off x="-388363" y="2855611"/>
          <a:ext cx="1714858" cy="206962"/>
        </a:xfrm>
        <a:prstGeom prst="rect">
          <a:avLst/>
        </a:prstGeom>
        <a:solidFill>
          <a:schemeClr val="accent1">
            <a:shade val="90000"/>
            <a:hueOff val="97780"/>
            <a:satOff val="-7980"/>
            <a:lumOff val="637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1CE659-74F4-416F-B0C3-ABD33798A972}">
      <dsp:nvSpPr>
        <dsp:cNvPr id="0" name=""/>
        <dsp:cNvSpPr/>
      </dsp:nvSpPr>
      <dsp:spPr>
        <a:xfrm>
          <a:off x="4237" y="1758398"/>
          <a:ext cx="2299579" cy="137974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 smtClean="0">
              <a:solidFill>
                <a:schemeClr val="tx1"/>
              </a:solidFill>
            </a:rPr>
            <a:t>2</a:t>
          </a:r>
          <a:r>
            <a:rPr lang="zh-TW" altLang="en-US" sz="3400" kern="1200" dirty="0" smtClean="0">
              <a:solidFill>
                <a:schemeClr val="tx1"/>
              </a:solidFill>
            </a:rPr>
            <a:t>分析架構</a:t>
          </a:r>
          <a:r>
            <a:rPr lang="en-US" altLang="zh-TW" sz="3400" kern="1200" dirty="0" smtClean="0">
              <a:solidFill>
                <a:schemeClr val="tx1"/>
              </a:solidFill>
            </a:rPr>
            <a:t>  </a:t>
          </a:r>
          <a:endParaRPr lang="zh-TW" altLang="en-US" sz="3400" kern="1200" dirty="0">
            <a:solidFill>
              <a:schemeClr val="tx1"/>
            </a:solidFill>
          </a:endParaRPr>
        </a:p>
      </dsp:txBody>
      <dsp:txXfrm>
        <a:off x="44648" y="1798809"/>
        <a:ext cx="2218757" cy="1298925"/>
      </dsp:txXfrm>
    </dsp:sp>
    <dsp:sp modelId="{5C388910-D1D9-4E88-9ABF-51AD29C1DD02}">
      <dsp:nvSpPr>
        <dsp:cNvPr id="0" name=""/>
        <dsp:cNvSpPr/>
      </dsp:nvSpPr>
      <dsp:spPr>
        <a:xfrm>
          <a:off x="473979" y="3717953"/>
          <a:ext cx="3048614" cy="206962"/>
        </a:xfrm>
        <a:prstGeom prst="rect">
          <a:avLst/>
        </a:prstGeom>
        <a:solidFill>
          <a:schemeClr val="accent1">
            <a:shade val="90000"/>
            <a:hueOff val="195560"/>
            <a:satOff val="-15960"/>
            <a:lumOff val="1274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EBB2D1-5621-4808-A37B-BD64F8D8F720}">
      <dsp:nvSpPr>
        <dsp:cNvPr id="0" name=""/>
        <dsp:cNvSpPr/>
      </dsp:nvSpPr>
      <dsp:spPr>
        <a:xfrm>
          <a:off x="4237" y="3483082"/>
          <a:ext cx="2299579" cy="137974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1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 smtClean="0">
              <a:solidFill>
                <a:schemeClr val="tx1"/>
              </a:solidFill>
            </a:rPr>
            <a:t>3</a:t>
          </a:r>
          <a:r>
            <a:rPr lang="zh-TW" altLang="en-US" sz="3400" kern="1200" dirty="0" smtClean="0">
              <a:solidFill>
                <a:schemeClr val="tx1"/>
              </a:solidFill>
            </a:rPr>
            <a:t>探索技巧</a:t>
          </a:r>
          <a:endParaRPr lang="zh-TW" altLang="en-US" sz="3400" kern="1200" dirty="0">
            <a:solidFill>
              <a:schemeClr val="tx1"/>
            </a:solidFill>
          </a:endParaRPr>
        </a:p>
      </dsp:txBody>
      <dsp:txXfrm>
        <a:off x="44648" y="3523493"/>
        <a:ext cx="2218757" cy="1298925"/>
      </dsp:txXfrm>
    </dsp:sp>
    <dsp:sp modelId="{FA126C28-5FC6-4697-9CB1-CED755BC1AEF}">
      <dsp:nvSpPr>
        <dsp:cNvPr id="0" name=""/>
        <dsp:cNvSpPr/>
      </dsp:nvSpPr>
      <dsp:spPr>
        <a:xfrm rot="16200000">
          <a:off x="2670077" y="2855611"/>
          <a:ext cx="1714858" cy="206962"/>
        </a:xfrm>
        <a:prstGeom prst="rect">
          <a:avLst/>
        </a:prstGeom>
        <a:solidFill>
          <a:schemeClr val="accent1">
            <a:shade val="90000"/>
            <a:hueOff val="293339"/>
            <a:satOff val="-23940"/>
            <a:lumOff val="191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34089F-942C-446B-9054-DF6BD62D1CAC}">
      <dsp:nvSpPr>
        <dsp:cNvPr id="0" name=""/>
        <dsp:cNvSpPr/>
      </dsp:nvSpPr>
      <dsp:spPr>
        <a:xfrm>
          <a:off x="3062678" y="3483082"/>
          <a:ext cx="2299579" cy="137974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1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 smtClean="0">
              <a:solidFill>
                <a:schemeClr val="tx1"/>
              </a:solidFill>
            </a:rPr>
            <a:t>4</a:t>
          </a:r>
          <a:r>
            <a:rPr lang="zh-TW" altLang="en-US" sz="3400" kern="1200" dirty="0" smtClean="0">
              <a:solidFill>
                <a:schemeClr val="tx1"/>
              </a:solidFill>
            </a:rPr>
            <a:t>搜集資料</a:t>
          </a:r>
          <a:endParaRPr lang="zh-TW" altLang="en-US" sz="3400" kern="1200" dirty="0">
            <a:solidFill>
              <a:schemeClr val="tx1"/>
            </a:solidFill>
          </a:endParaRPr>
        </a:p>
      </dsp:txBody>
      <dsp:txXfrm>
        <a:off x="3103089" y="3523493"/>
        <a:ext cx="2218757" cy="1298925"/>
      </dsp:txXfrm>
    </dsp:sp>
    <dsp:sp modelId="{497DD2D9-18A6-4694-A683-023E76E23DD0}">
      <dsp:nvSpPr>
        <dsp:cNvPr id="0" name=""/>
        <dsp:cNvSpPr/>
      </dsp:nvSpPr>
      <dsp:spPr>
        <a:xfrm rot="16200000">
          <a:off x="2670077" y="1130926"/>
          <a:ext cx="1714858" cy="206962"/>
        </a:xfrm>
        <a:prstGeom prst="rect">
          <a:avLst/>
        </a:prstGeom>
        <a:solidFill>
          <a:schemeClr val="accent1">
            <a:shade val="90000"/>
            <a:hueOff val="391119"/>
            <a:satOff val="-31919"/>
            <a:lumOff val="2548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198750-9424-4E39-987F-32FA28102035}">
      <dsp:nvSpPr>
        <dsp:cNvPr id="0" name=""/>
        <dsp:cNvSpPr/>
      </dsp:nvSpPr>
      <dsp:spPr>
        <a:xfrm>
          <a:off x="3062678" y="1758398"/>
          <a:ext cx="2299579" cy="137974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 smtClean="0">
              <a:solidFill>
                <a:schemeClr val="tx1"/>
              </a:solidFill>
            </a:rPr>
            <a:t>5</a:t>
          </a:r>
          <a:r>
            <a:rPr lang="zh-TW" altLang="en-US" sz="3400" kern="1200" dirty="0" smtClean="0">
              <a:solidFill>
                <a:schemeClr val="tx1"/>
              </a:solidFill>
            </a:rPr>
            <a:t>訂出題目</a:t>
          </a:r>
          <a:endParaRPr lang="zh-TW" altLang="en-US" sz="3400" kern="1200" dirty="0">
            <a:solidFill>
              <a:schemeClr val="tx1"/>
            </a:solidFill>
          </a:endParaRPr>
        </a:p>
      </dsp:txBody>
      <dsp:txXfrm>
        <a:off x="3103089" y="1798809"/>
        <a:ext cx="2218757" cy="1298925"/>
      </dsp:txXfrm>
    </dsp:sp>
    <dsp:sp modelId="{76E4A0C4-E170-4DEC-BECA-491F7F275043}">
      <dsp:nvSpPr>
        <dsp:cNvPr id="0" name=""/>
        <dsp:cNvSpPr/>
      </dsp:nvSpPr>
      <dsp:spPr>
        <a:xfrm>
          <a:off x="3532420" y="268584"/>
          <a:ext cx="3048614" cy="206962"/>
        </a:xfrm>
        <a:prstGeom prst="rect">
          <a:avLst/>
        </a:prstGeom>
        <a:solidFill>
          <a:schemeClr val="accent1">
            <a:shade val="90000"/>
            <a:hueOff val="488899"/>
            <a:satOff val="-39899"/>
            <a:lumOff val="3185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EA847A-9DBD-4026-A250-71B2FD7F2F6F}">
      <dsp:nvSpPr>
        <dsp:cNvPr id="0" name=""/>
        <dsp:cNvSpPr/>
      </dsp:nvSpPr>
      <dsp:spPr>
        <a:xfrm>
          <a:off x="3062678" y="33713"/>
          <a:ext cx="2299579" cy="137974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2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 smtClean="0">
              <a:solidFill>
                <a:schemeClr val="tx1"/>
              </a:solidFill>
            </a:rPr>
            <a:t>6</a:t>
          </a:r>
          <a:r>
            <a:rPr lang="zh-TW" altLang="en-US" sz="3400" kern="1200" dirty="0" smtClean="0">
              <a:solidFill>
                <a:schemeClr val="tx1"/>
              </a:solidFill>
            </a:rPr>
            <a:t>擬訂大綱</a:t>
          </a:r>
          <a:endParaRPr lang="zh-TW" altLang="en-US" sz="3400" kern="1200" dirty="0">
            <a:solidFill>
              <a:schemeClr val="tx1"/>
            </a:solidFill>
          </a:endParaRPr>
        </a:p>
      </dsp:txBody>
      <dsp:txXfrm>
        <a:off x="3103089" y="74124"/>
        <a:ext cx="2218757" cy="1298925"/>
      </dsp:txXfrm>
    </dsp:sp>
    <dsp:sp modelId="{A02BD5AA-1FFF-4574-89EB-5606D77AF765}">
      <dsp:nvSpPr>
        <dsp:cNvPr id="0" name=""/>
        <dsp:cNvSpPr/>
      </dsp:nvSpPr>
      <dsp:spPr>
        <a:xfrm rot="5400000">
          <a:off x="5728518" y="1130926"/>
          <a:ext cx="1714858" cy="206962"/>
        </a:xfrm>
        <a:prstGeom prst="rect">
          <a:avLst/>
        </a:prstGeom>
        <a:solidFill>
          <a:schemeClr val="accent1">
            <a:shade val="90000"/>
            <a:hueOff val="586679"/>
            <a:satOff val="-47879"/>
            <a:lumOff val="382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8FA71A-A941-4AA0-9FDD-AEECC1173859}">
      <dsp:nvSpPr>
        <dsp:cNvPr id="0" name=""/>
        <dsp:cNvSpPr/>
      </dsp:nvSpPr>
      <dsp:spPr>
        <a:xfrm>
          <a:off x="6121119" y="33713"/>
          <a:ext cx="2299579" cy="137974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3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 smtClean="0">
              <a:solidFill>
                <a:schemeClr val="tx1"/>
              </a:solidFill>
            </a:rPr>
            <a:t>7</a:t>
          </a:r>
          <a:r>
            <a:rPr lang="zh-TW" altLang="en-US" sz="3400" kern="1200" dirty="0" smtClean="0">
              <a:solidFill>
                <a:schemeClr val="tx1"/>
              </a:solidFill>
            </a:rPr>
            <a:t>資料歸納</a:t>
          </a:r>
          <a:endParaRPr lang="zh-TW" altLang="en-US" sz="3400" kern="1200" dirty="0">
            <a:solidFill>
              <a:schemeClr val="tx1"/>
            </a:solidFill>
          </a:endParaRPr>
        </a:p>
      </dsp:txBody>
      <dsp:txXfrm>
        <a:off x="6161530" y="74124"/>
        <a:ext cx="2218757" cy="1298925"/>
      </dsp:txXfrm>
    </dsp:sp>
    <dsp:sp modelId="{6918B2A8-C882-460B-9EED-1F39176A1B6B}">
      <dsp:nvSpPr>
        <dsp:cNvPr id="0" name=""/>
        <dsp:cNvSpPr/>
      </dsp:nvSpPr>
      <dsp:spPr>
        <a:xfrm rot="5400000">
          <a:off x="5728518" y="2855611"/>
          <a:ext cx="1714858" cy="206962"/>
        </a:xfrm>
        <a:prstGeom prst="rect">
          <a:avLst/>
        </a:prstGeom>
        <a:solidFill>
          <a:schemeClr val="accent1">
            <a:shade val="90000"/>
            <a:hueOff val="684459"/>
            <a:satOff val="-55859"/>
            <a:lumOff val="4460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AED80B-158B-41AA-91C1-7704E07177F5}">
      <dsp:nvSpPr>
        <dsp:cNvPr id="0" name=""/>
        <dsp:cNvSpPr/>
      </dsp:nvSpPr>
      <dsp:spPr>
        <a:xfrm>
          <a:off x="6121119" y="1758398"/>
          <a:ext cx="2299579" cy="137974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 smtClean="0">
              <a:solidFill>
                <a:schemeClr val="tx1"/>
              </a:solidFill>
            </a:rPr>
            <a:t>8</a:t>
          </a:r>
          <a:r>
            <a:rPr lang="zh-TW" altLang="en-US" sz="3400" kern="1200" dirty="0" smtClean="0">
              <a:solidFill>
                <a:schemeClr val="tx1"/>
              </a:solidFill>
            </a:rPr>
            <a:t>段落標題</a:t>
          </a:r>
          <a:endParaRPr lang="zh-TW" altLang="en-US" sz="3400" kern="1200" dirty="0">
            <a:solidFill>
              <a:schemeClr val="tx1"/>
            </a:solidFill>
          </a:endParaRPr>
        </a:p>
      </dsp:txBody>
      <dsp:txXfrm>
        <a:off x="6161530" y="1798809"/>
        <a:ext cx="2218757" cy="1298925"/>
      </dsp:txXfrm>
    </dsp:sp>
    <dsp:sp modelId="{6503A5F9-9F41-4297-9ADA-867917E04A3C}">
      <dsp:nvSpPr>
        <dsp:cNvPr id="0" name=""/>
        <dsp:cNvSpPr/>
      </dsp:nvSpPr>
      <dsp:spPr>
        <a:xfrm>
          <a:off x="6121119" y="3483082"/>
          <a:ext cx="2299579" cy="137974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 smtClean="0">
              <a:solidFill>
                <a:schemeClr val="tx1"/>
              </a:solidFill>
            </a:rPr>
            <a:t>9</a:t>
          </a:r>
          <a:r>
            <a:rPr lang="zh-TW" altLang="en-US" sz="3400" kern="1200" dirty="0" smtClean="0">
              <a:solidFill>
                <a:schemeClr val="tx1"/>
              </a:solidFill>
            </a:rPr>
            <a:t>撰寫短文</a:t>
          </a:r>
          <a:endParaRPr lang="zh-TW" altLang="en-US" sz="3400" kern="1200" dirty="0">
            <a:solidFill>
              <a:schemeClr val="tx1"/>
            </a:solidFill>
          </a:endParaRPr>
        </a:p>
      </dsp:txBody>
      <dsp:txXfrm>
        <a:off x="6161530" y="3523493"/>
        <a:ext cx="2218757" cy="12989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kumimoji="0" sz="1200" smtClean="0">
                <a:ea typeface="+mn-ea"/>
              </a:defRPr>
            </a:lvl1pPr>
          </a:lstStyle>
          <a:p>
            <a:pPr>
              <a:defRPr/>
            </a:pPr>
            <a:fld id="{8A4EF0D5-144E-4CB9-8D42-3CAFA17F4F46}" type="datetimeFigureOut">
              <a:rPr lang="zh-TW" altLang="en-US"/>
              <a:pPr>
                <a:defRPr/>
              </a:pPr>
              <a:t>2013/2/23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kumimoji="0" sz="1200" smtClean="0">
                <a:ea typeface="+mn-ea"/>
              </a:defRPr>
            </a:lvl1pPr>
          </a:lstStyle>
          <a:p>
            <a:pPr>
              <a:defRPr/>
            </a:pPr>
            <a:fld id="{504D1430-4666-45BF-9C5F-9FEB98C4053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55739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kumimoji="0" sz="1200" smtClean="0">
                <a:ea typeface="+mn-ea"/>
              </a:defRPr>
            </a:lvl1pPr>
          </a:lstStyle>
          <a:p>
            <a:pPr>
              <a:defRPr/>
            </a:pPr>
            <a:fld id="{FC88DB36-EDE0-47DA-9E96-5851B20C3F99}" type="datetimeFigureOut">
              <a:rPr lang="zh-TW" altLang="en-US"/>
              <a:pPr>
                <a:defRPr/>
              </a:pPr>
              <a:t>2013/2/23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kumimoji="0" sz="1200" smtClean="0">
                <a:ea typeface="+mn-ea"/>
              </a:defRPr>
            </a:lvl1pPr>
          </a:lstStyle>
          <a:p>
            <a:pPr>
              <a:defRPr/>
            </a:pPr>
            <a:fld id="{E122E36F-18D8-4488-BDB8-958FB57679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61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4D7C031C-B237-4491-916B-CA8A920242A2}" type="datetimeFigureOut">
              <a:rPr lang="fr-FR" altLang="zh-TW"/>
              <a:pPr>
                <a:defRPr/>
              </a:pPr>
              <a:t>23/02/2013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6EE9C185-46D0-4519-8234-FB8DCEC83E8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75A37-9926-4363-A914-A8EBB6E5C0A6}" type="datetimeFigureOut">
              <a:rPr lang="fr-FR" altLang="zh-TW"/>
              <a:pPr>
                <a:defRPr/>
              </a:pPr>
              <a:t>23/02/2013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E8A00-CAFD-4727-93AE-EE57276F994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37AB5-C4E9-4C4F-BF56-5810EA4E2BA7}" type="datetimeFigureOut">
              <a:rPr lang="fr-FR" altLang="zh-TW"/>
              <a:pPr>
                <a:defRPr/>
              </a:pPr>
              <a:t>23/02/2013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5578B-740E-4E66-BEB6-B47B952D372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3E2DE-95F4-4B7D-80C4-71DCBE72B378}" type="datetimeFigureOut">
              <a:rPr lang="fr-FR" altLang="zh-TW"/>
              <a:pPr>
                <a:defRPr/>
              </a:pPr>
              <a:t>23/02/2013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E3ED8-4434-41D6-949E-08BED8F9104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FF2D1-5DCD-4327-A206-D11A806FA0C8}" type="datetimeFigureOut">
              <a:rPr lang="fr-FR" altLang="zh-TW"/>
              <a:pPr>
                <a:defRPr/>
              </a:pPr>
              <a:t>23/02/2013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772D6-2FF6-4055-909E-FBAAF020CBD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B5FBA-8945-443A-AD7E-A5B0D84BF761}" type="datetimeFigureOut">
              <a:rPr lang="fr-FR" altLang="zh-TW"/>
              <a:pPr>
                <a:defRPr/>
              </a:pPr>
              <a:t>23/02/2013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CE266-D0A3-47EE-908C-3FD4AA6D1DB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036FB-1A89-4EA7-91D1-0A7FF4CBCAC3}" type="datetimeFigureOut">
              <a:rPr lang="fr-FR" altLang="zh-TW"/>
              <a:pPr>
                <a:defRPr/>
              </a:pPr>
              <a:t>23/02/2013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DD26A-0EE1-4BFA-A99A-68D997E9CDA1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BB131-F4DB-45FC-B07E-C9D807C215CA}" type="datetimeFigureOut">
              <a:rPr lang="fr-FR" altLang="zh-TW"/>
              <a:pPr>
                <a:defRPr/>
              </a:pPr>
              <a:t>23/02/2013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37582-1DBA-45FA-B1AE-3C73E0D2EBB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5261F-8290-4406-BE6F-37FEDFCFEC56}" type="datetimeFigureOut">
              <a:rPr lang="fr-FR" altLang="zh-TW"/>
              <a:pPr>
                <a:defRPr/>
              </a:pPr>
              <a:t>23/02/2013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B91D3-9F07-468F-A4D7-4D9C9B5A501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5B4C4-5E4D-4152-BF2B-ACCD9185C5C3}" type="datetimeFigureOut">
              <a:rPr lang="fr-FR" altLang="zh-TW"/>
              <a:pPr>
                <a:defRPr/>
              </a:pPr>
              <a:t>23/02/2013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44B96-24AB-43FA-B3A8-B00069E4512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E8B71-D918-4B10-A752-E4242D420E5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5F383-2E34-4F79-A9EA-28DC3D5BA018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691F6-046A-4C03-9CF3-3FB24C8F619D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BA965-9FA3-4298-94A2-ECC3F6806641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EA6AD-31A7-44DD-BE8F-7141650EE76E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D9CCB-860A-4B55-AE1C-4F7EC7AE0F31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FB06D-4297-40F4-859A-BEA58E4C3944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9B114-DA92-42AB-9679-0AA3AFFB1209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3DE71-6535-4EF0-AAEF-5128231D35C9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DABDC-9F81-42E6-9BED-64CD28054398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E3F1F-1F46-48A5-9735-9ADD5E220BAA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92B2F-A956-4AB1-A5DD-C7FE6131C8C7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0C901-0BE9-4EEE-A454-07E39D0DD814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F066F-3AD8-4EFC-88AE-33BECF5FB7DF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CEA53-A12C-4384-B1AD-9CDD7137FE22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BF82E-0A1B-4881-BE5C-EA639A25D694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BB2D8-4F14-4777-922E-E7F8C9D7FB39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5D076-B101-4B96-8E36-6AF4C11C9620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AB6F1-8726-4525-8D3E-AB35C81C0BE7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1A6E7-AFC1-442F-878F-A82B6CC9E1E1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FAE03-C50D-4E06-9E7C-9B2E97F80545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5C8D6-47BF-41B9-B3A4-85826B761C58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050FD-768C-4120-9270-FEF5F5328903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 style du titre</a:t>
            </a:r>
            <a:endParaRPr lang="fr-CA" altLang="zh-TW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les styles du texte du masque</a:t>
            </a:r>
          </a:p>
          <a:p>
            <a:pPr lvl="1"/>
            <a:r>
              <a:rPr lang="fr-FR" altLang="zh-TW" smtClean="0"/>
              <a:t>Deuxième niveau</a:t>
            </a:r>
          </a:p>
          <a:p>
            <a:pPr lvl="2"/>
            <a:r>
              <a:rPr lang="fr-FR" altLang="zh-TW" smtClean="0"/>
              <a:t>Troisième niveau</a:t>
            </a:r>
          </a:p>
          <a:p>
            <a:pPr lvl="3"/>
            <a:r>
              <a:rPr lang="fr-FR" altLang="zh-TW" smtClean="0"/>
              <a:t>Quatrième niveau</a:t>
            </a:r>
          </a:p>
          <a:p>
            <a:pPr lvl="4"/>
            <a:r>
              <a:rPr lang="fr-FR" altLang="zh-TW" smtClean="0"/>
              <a:t>Cinquième niveau</a:t>
            </a:r>
            <a:endParaRPr lang="fr-CA" altLang="zh-TW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898989"/>
                </a:solidFill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FCC2E0C9-29FD-4A80-971B-A4167CC9520F}" type="datetimeFigureOut">
              <a:rPr lang="fr-FR" altLang="zh-TW"/>
              <a:pPr>
                <a:defRPr/>
              </a:pPr>
              <a:t>23/02/2013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898989"/>
                </a:solidFill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D1715280-47A8-4FA1-B138-72015977D8A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73" r:id="rId3"/>
    <p:sldLayoutId id="2147483672" r:id="rId4"/>
    <p:sldLayoutId id="2147483671" r:id="rId5"/>
    <p:sldLayoutId id="2147483670" r:id="rId6"/>
    <p:sldLayoutId id="2147483669" r:id="rId7"/>
    <p:sldLayoutId id="2147483668" r:id="rId8"/>
    <p:sldLayoutId id="2147483667" r:id="rId9"/>
    <p:sldLayoutId id="2147483666" r:id="rId10"/>
    <p:sldLayoutId id="2147483665" r:id="rId11"/>
    <p:sldLayoutId id="2147483687" r:id="rId12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itchFamily="34" charset="-120"/>
          <a:ea typeface="微軟正黑體" pitchFamily="34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itchFamily="34" charset="-120"/>
          <a:ea typeface="微軟正黑體" pitchFamily="34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itchFamily="34" charset="-120"/>
          <a:ea typeface="微軟正黑體" pitchFamily="34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itchFamily="34" charset="-120"/>
          <a:ea typeface="微軟正黑體" pitchFamily="34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 style du titre</a:t>
            </a:r>
          </a:p>
        </p:txBody>
      </p:sp>
      <p:sp>
        <p:nvSpPr>
          <p:cNvPr id="14339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les styles du texte du masque</a:t>
            </a:r>
          </a:p>
          <a:p>
            <a:pPr lvl="1"/>
            <a:r>
              <a:rPr lang="fr-FR" altLang="zh-TW" smtClean="0"/>
              <a:t>Deuxième niveau</a:t>
            </a:r>
          </a:p>
          <a:p>
            <a:pPr lvl="2"/>
            <a:r>
              <a:rPr lang="fr-FR" altLang="zh-TW" smtClean="0"/>
              <a:t>Troisième niveau</a:t>
            </a:r>
          </a:p>
          <a:p>
            <a:pPr lvl="3"/>
            <a:r>
              <a:rPr lang="fr-FR" altLang="zh-TW" smtClean="0"/>
              <a:t>Quatrième niveau</a:t>
            </a:r>
          </a:p>
          <a:p>
            <a:pPr lvl="4"/>
            <a:r>
              <a:rPr lang="fr-FR" altLang="zh-TW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898989"/>
                </a:solidFill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34ABAA93-EF6E-4ECD-8B8A-A067366BCF2C}" type="datetimeFigureOut">
              <a:rPr lang="fr-FR" altLang="zh-TW"/>
              <a:pPr>
                <a:defRPr/>
              </a:pPr>
              <a:t>23/02/2013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898989"/>
                </a:solidFill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4FDB4AE7-7FED-42C8-BB9F-3E1193C780DB}" type="slidenum">
              <a:rPr lang="fr-FR" altLang="zh-TW"/>
              <a:pPr>
                <a:defRPr/>
              </a:pPr>
              <a:t>‹#›</a:t>
            </a:fld>
            <a:endParaRPr lang="fr-FR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itchFamily="34" charset="-120"/>
          <a:ea typeface="微軟正黑體" pitchFamily="34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itchFamily="34" charset="-120"/>
          <a:ea typeface="微軟正黑體" pitchFamily="34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itchFamily="34" charset="-120"/>
          <a:ea typeface="微軟正黑體" pitchFamily="34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軟正黑體" pitchFamily="34" charset="-120"/>
          <a:ea typeface="微軟正黑體" pitchFamily="34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slide" Target="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slide" Target="slide8.xml"/><Relationship Id="rId7" Type="http://schemas.openxmlformats.org/officeDocument/2006/relationships/slide" Target="slide1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&#29694;&#38542;&#27573;&#22823;&#30526;&#23565;&#21313;&#20108;&#24180;&#22283;&#25945;&#30340;&#35469;&#30693;.pdf" TargetMode="External"/><Relationship Id="rId3" Type="http://schemas.openxmlformats.org/officeDocument/2006/relationships/hyperlink" Target="http://www.shs.edu.tw/index.php?p=search" TargetMode="External"/><Relationship Id="rId7" Type="http://schemas.openxmlformats.org/officeDocument/2006/relationships/hyperlink" Target="00182.avi" TargetMode="External"/><Relationship Id="rId12" Type="http://schemas.openxmlformats.org/officeDocument/2006/relationships/image" Target="../media/image1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&#25506;&#35342;%207-11%20&#34892;&#37559;&#31574;&#30053;&#20998;&#26512;.pdf" TargetMode="External"/><Relationship Id="rId11" Type="http://schemas.openxmlformats.org/officeDocument/2006/relationships/hyperlink" Target="00185.avi" TargetMode="External"/><Relationship Id="rId5" Type="http://schemas.openxmlformats.org/officeDocument/2006/relationships/hyperlink" Target="00178.avi" TargetMode="External"/><Relationship Id="rId10" Type="http://schemas.openxmlformats.org/officeDocument/2006/relationships/hyperlink" Target="&#21516;&#20154;&#21109;&#20316;&#28784;&#33394;&#22320;&#24118;&#65293;&#25919;&#24220;&#20171;&#20837;&#33287;&#21109;&#20316;&#20405;&#27402;&#29229;&#35696;&#25506;&#35342;.pdf" TargetMode="External"/><Relationship Id="rId4" Type="http://schemas.openxmlformats.org/officeDocument/2006/relationships/hyperlink" Target="&#21697;&#30000;&#29287;&#22580;&#32147;&#29151;&#31574;&#30053;&#20998;&#26512;.pdf" TargetMode="External"/><Relationship Id="rId9" Type="http://schemas.openxmlformats.org/officeDocument/2006/relationships/hyperlink" Target="00184.avi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hyperlink" Target="&#12300;&#22823;&#12301;&#23478;&#19968;&#21516;&#12300;&#28516;&#12301;&#25910;&#39165;&#39165;&#12300;&#30332;&#12301;&#22823;&#36001;.pdf" TargetMode="External"/><Relationship Id="rId7" Type="http://schemas.openxmlformats.org/officeDocument/2006/relationships/hyperlink" Target="&#33274;&#28771;&#39321;&#34121;&#65292;&#35738;&#65281;.pdf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YTB&#37129;&#27665;&#30340;&#29190;&#32005;-&#23567;&#20154;&#29289;&#32005;&#32763;&#22825;&#30340;&#38364;&#37749;.pdf" TargetMode="External"/><Relationship Id="rId5" Type="http://schemas.openxmlformats.org/officeDocument/2006/relationships/hyperlink" Target="FUN&#39686;&#19968;&#19979;&#12300;&#29240;&#12301;-%20&#25506;&#35342;&#32769;&#29240;&#21654;&#21857;&#20241;&#38290;&#36786;&#22580;&#20043;&#20241;&#38290;&#39636;&#39511;&#28415;&#24847;&#24230;.pdf" TargetMode="External"/><Relationship Id="rId4" Type="http://schemas.openxmlformats.org/officeDocument/2006/relationships/hyperlink" Target="&#12300;&#29273;&#12301;&#40786;&#31449;&#24471;&#20303;&#65292;&#12300;&#22871;&#12301;&#20303;&#20320;&#24184;&#31119;%20-&#28154;&#35527;&#23416;&#29983;&#26063;&#32676;&#29273;&#22871;&#30703;&#27491;.pdf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35.flv" TargetMode="Externa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hs.edu.tw/index.php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z="6600" b="1" smtClean="0">
                <a:solidFill>
                  <a:srgbClr val="F74EBC"/>
                </a:solidFill>
              </a:rPr>
              <a:t>玩出小論文</a:t>
            </a:r>
            <a:endParaRPr lang="fr-FR" altLang="zh-TW" sz="6600" b="1" smtClean="0">
              <a:solidFill>
                <a:srgbClr val="F74EBC"/>
              </a:solidFill>
            </a:endParaRPr>
          </a:p>
        </p:txBody>
      </p:sp>
      <p:sp>
        <p:nvSpPr>
          <p:cNvPr id="28675" name="Sous-titre 2"/>
          <p:cNvSpPr>
            <a:spLocks noGrp="1"/>
          </p:cNvSpPr>
          <p:nvPr>
            <p:ph type="subTitle" idx="1"/>
          </p:nvPr>
        </p:nvSpPr>
        <p:spPr>
          <a:xfrm>
            <a:off x="1476375" y="3573463"/>
            <a:ext cx="6400800" cy="1752600"/>
          </a:xfrm>
        </p:spPr>
        <p:txBody>
          <a:bodyPr/>
          <a:lstStyle/>
          <a:p>
            <a:r>
              <a:rPr lang="zh-TW" altLang="en-US" smtClean="0">
                <a:solidFill>
                  <a:srgbClr val="F74EBC"/>
                </a:solidFill>
              </a:rPr>
              <a:t>張郁卿老師</a:t>
            </a:r>
            <a:endParaRPr lang="fr-FR" altLang="zh-TW" smtClean="0">
              <a:solidFill>
                <a:srgbClr val="F74EBC"/>
              </a:solidFill>
            </a:endParaRPr>
          </a:p>
        </p:txBody>
      </p:sp>
      <p:pic>
        <p:nvPicPr>
          <p:cNvPr id="28676" name="Picture 7" descr="fs6P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1204913"/>
            <a:ext cx="10287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1338231" y="1212771"/>
            <a:ext cx="6955751" cy="769441"/>
          </a:xfrm>
          <a:prstGeom prst="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rgbClr val="0070C0"/>
            </a:solidFill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>
              <a:rot lat="0" lon="0" rev="21299999"/>
            </a:camera>
            <a:lightRig rig="threePt" dir="t"/>
          </a:scene3d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0" lang="zh-TW" altLang="en-US" sz="4400" b="1" dirty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沒有不可能，只要我願意！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1835150" y="333375"/>
            <a:ext cx="6400800" cy="11430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zh-TW" altLang="en-US" sz="6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「小論文」？？？</a:t>
            </a:r>
            <a:endParaRPr lang="fr-CA" sz="6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4294967295"/>
          </p:nvPr>
        </p:nvSpPr>
        <p:spPr>
          <a:xfrm>
            <a:off x="1908175" y="2008188"/>
            <a:ext cx="6400800" cy="45259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找</a:t>
            </a:r>
            <a:r>
              <a:rPr lang="zh-TW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有興趣的主題</a:t>
            </a:r>
            <a:endParaRPr lang="en-US" altLang="zh-TW" sz="3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透過文獻的蒐集、閱讀及整理</a:t>
            </a:r>
            <a:endParaRPr lang="en-US" altLang="zh-TW" sz="3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加上問卷調查、訪談或其他客觀方式探討</a:t>
            </a:r>
            <a:endParaRPr lang="en-US" altLang="zh-TW" sz="3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找出符合研究目的的結論及建議，提供相關者參考之用</a:t>
            </a:r>
            <a:endParaRPr lang="fr-CA" sz="3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484784"/>
            <a:ext cx="3888432" cy="485570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272318"/>
            <a:ext cx="1656184" cy="20681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標題 3"/>
          <p:cNvSpPr>
            <a:spLocks noGrp="1"/>
          </p:cNvSpPr>
          <p:nvPr>
            <p:ph type="title"/>
          </p:nvPr>
        </p:nvSpPr>
        <p:spPr>
          <a:xfrm>
            <a:off x="1258888" y="66675"/>
            <a:ext cx="8229600" cy="1143000"/>
          </a:xfrm>
        </p:spPr>
        <p:txBody>
          <a:bodyPr/>
          <a:lstStyle/>
          <a:p>
            <a:r>
              <a:rPr lang="zh-TW" altLang="en-US" sz="6000" smtClean="0"/>
              <a:t>寫小論文有什麼好處？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-223519" y="1052736"/>
            <a:ext cx="4968933" cy="3236470"/>
          </a:xfrm>
          <a:prstGeom prst="rect">
            <a:avLst/>
          </a:prstGeom>
          <a:effectLst>
            <a:softEdge rad="368300"/>
          </a:effectLst>
        </p:spPr>
      </p:pic>
      <p:sp>
        <p:nvSpPr>
          <p:cNvPr id="6" name="Espace réservé du contenu 2"/>
          <p:cNvSpPr txBox="1">
            <a:spLocks/>
          </p:cNvSpPr>
          <p:nvPr/>
        </p:nvSpPr>
        <p:spPr bwMode="auto">
          <a:xfrm>
            <a:off x="2627313" y="2524125"/>
            <a:ext cx="6400800" cy="45259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3600" dirty="0" smtClean="0">
                <a:solidFill>
                  <a:schemeClr val="bg1"/>
                </a:solidFill>
              </a:rPr>
              <a:t>學習統</a:t>
            </a:r>
            <a:r>
              <a:rPr kumimoji="0" lang="zh-TW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整能力</a:t>
            </a:r>
            <a:endParaRPr kumimoji="0" lang="en-US" altLang="zh-TW" sz="3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3600" dirty="0" smtClean="0">
                <a:solidFill>
                  <a:schemeClr val="bg1"/>
                </a:solidFill>
              </a:rPr>
              <a:t>培養和</a:t>
            </a:r>
            <a:r>
              <a:rPr kumimoji="0" lang="zh-TW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別人溝通、合作及解</a:t>
            </a:r>
            <a:r>
              <a:rPr kumimoji="0" lang="zh-TW" altLang="en-US" sz="3600" dirty="0" smtClean="0"/>
              <a:t>決問題</a:t>
            </a:r>
            <a:r>
              <a:rPr kumimoji="0" lang="zh-TW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的能力</a:t>
            </a:r>
            <a:endParaRPr kumimoji="0" lang="en-US" altLang="zh-TW" sz="3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小論文可作為升學「推薦甄選」的重要作品</a:t>
            </a:r>
            <a:endParaRPr kumimoji="0" lang="en-US" altLang="zh-TW" sz="3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未來升學或就業準備之用</a:t>
            </a:r>
            <a:endParaRPr kumimoji="0" lang="en-US" altLang="zh-TW" sz="3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000" smtClean="0"/>
              <a:t>小論文規格要求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700808"/>
            <a:ext cx="8496300" cy="2663825"/>
          </a:xfrm>
          <a:extLst/>
        </p:spPr>
        <p:txBody>
          <a:bodyPr/>
          <a:lstStyle/>
          <a:p>
            <a:pPr>
              <a:defRPr/>
            </a:pPr>
            <a:r>
              <a:rPr lang="zh-TW" altLang="en-US" sz="4800" dirty="0"/>
              <a:t>以</a:t>
            </a:r>
            <a:r>
              <a:rPr lang="en-US" altLang="zh-TW" sz="4800" dirty="0"/>
              <a:t>A4</a:t>
            </a:r>
            <a:r>
              <a:rPr lang="zh-TW" altLang="en-US" sz="4800" dirty="0"/>
              <a:t>紙張</a:t>
            </a:r>
            <a:r>
              <a:rPr lang="en-US" altLang="zh-TW" sz="4800" dirty="0">
                <a:solidFill>
                  <a:srgbClr val="CC3300"/>
                </a:solidFill>
              </a:rPr>
              <a:t>4-10</a:t>
            </a:r>
            <a:r>
              <a:rPr lang="zh-TW" altLang="en-US" sz="4800" dirty="0">
                <a:solidFill>
                  <a:srgbClr val="CC3300"/>
                </a:solidFill>
              </a:rPr>
              <a:t>頁</a:t>
            </a:r>
            <a:r>
              <a:rPr lang="zh-TW" altLang="en-US" sz="4800" dirty="0" smtClean="0"/>
              <a:t>為限</a:t>
            </a:r>
            <a:r>
              <a:rPr lang="en-US" altLang="zh-TW" sz="4800" dirty="0" smtClean="0"/>
              <a:t>(</a:t>
            </a:r>
            <a:r>
              <a:rPr lang="zh-TW" altLang="en-US" sz="4800" dirty="0">
                <a:solidFill>
                  <a:srgbClr val="CC3300"/>
                </a:solidFill>
              </a:rPr>
              <a:t>不含封面</a:t>
            </a:r>
            <a:r>
              <a:rPr lang="en-US" altLang="zh-TW" sz="4800" dirty="0" smtClean="0"/>
              <a:t>)</a:t>
            </a:r>
            <a:r>
              <a:rPr lang="zh-TW" altLang="en-US" sz="4800" dirty="0" smtClean="0"/>
              <a:t>。</a:t>
            </a:r>
            <a:endParaRPr lang="en-US" altLang="zh-TW" sz="4800" dirty="0" smtClean="0"/>
          </a:p>
          <a:p>
            <a:pPr>
              <a:lnSpc>
                <a:spcPct val="90000"/>
              </a:lnSpc>
              <a:defRPr/>
            </a:pPr>
            <a:r>
              <a:rPr lang="zh-TW" altLang="en-US" sz="4800" b="1" dirty="0" smtClean="0"/>
              <a:t>封面單獨</a:t>
            </a:r>
            <a:r>
              <a:rPr lang="zh-TW" altLang="en-US" sz="4800" b="1" dirty="0"/>
              <a:t>一頁</a:t>
            </a:r>
            <a:r>
              <a:rPr lang="zh-TW" altLang="en-US" sz="4800" b="1" dirty="0" smtClean="0"/>
              <a:t>：</a:t>
            </a:r>
            <a:endParaRPr lang="en-US" altLang="zh-TW" sz="4800" b="1" dirty="0" smtClean="0"/>
          </a:p>
          <a:p>
            <a:pPr>
              <a:lnSpc>
                <a:spcPct val="90000"/>
              </a:lnSpc>
              <a:defRPr/>
            </a:pPr>
            <a:r>
              <a:rPr lang="zh-TW" altLang="en-US" sz="4800" b="1" dirty="0" smtClean="0"/>
              <a:t>含</a:t>
            </a:r>
            <a:r>
              <a:rPr lang="zh-TW" altLang="en-US" sz="4800" b="1" dirty="0"/>
              <a:t>投稿</a:t>
            </a:r>
            <a:r>
              <a:rPr lang="zh-TW" altLang="en-US" sz="48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hlinkClick r:id="rId3" action="ppaction://hlinksldjump"/>
              </a:rPr>
              <a:t>類別</a:t>
            </a:r>
            <a:r>
              <a:rPr lang="zh-TW" altLang="en-US" sz="4800" b="1" dirty="0"/>
              <a:t>、小論文篇</a:t>
            </a:r>
            <a:r>
              <a:rPr lang="zh-TW" altLang="en-US" sz="4800" b="1" dirty="0" smtClean="0"/>
              <a:t>名</a:t>
            </a:r>
            <a:endParaRPr lang="en-US" altLang="zh-TW" sz="4800" b="1" dirty="0"/>
          </a:p>
          <a:p>
            <a:pPr>
              <a:lnSpc>
                <a:spcPct val="90000"/>
              </a:lnSpc>
              <a:defRPr/>
            </a:pPr>
            <a:r>
              <a:rPr lang="zh-TW" altLang="en-US" sz="4800" b="1" dirty="0"/>
              <a:t>作者及指導老師，</a:t>
            </a:r>
            <a:r>
              <a:rPr lang="zh-TW" altLang="en-US" sz="4800" b="1" dirty="0">
                <a:solidFill>
                  <a:srgbClr val="CC3300"/>
                </a:solidFill>
                <a:hlinkClick r:id="rId4" action="ppaction://hlinksldjump"/>
              </a:rPr>
              <a:t>不能有</a:t>
            </a:r>
            <a:r>
              <a:rPr lang="zh-TW" altLang="en-US" sz="4800" b="1" dirty="0" smtClean="0">
                <a:solidFill>
                  <a:srgbClr val="CC3300"/>
                </a:solidFill>
                <a:hlinkClick r:id="rId4" action="ppaction://hlinksldjump"/>
              </a:rPr>
              <a:t>插圖</a:t>
            </a:r>
            <a:endParaRPr lang="en-US" altLang="zh-TW" sz="4800" b="1" dirty="0"/>
          </a:p>
          <a:p>
            <a:pPr>
              <a:defRPr/>
            </a:pPr>
            <a:endParaRPr lang="en-US" altLang="zh-TW" sz="4800" dirty="0" smtClean="0"/>
          </a:p>
          <a:p>
            <a:pPr>
              <a:defRPr/>
            </a:pPr>
            <a:endParaRPr lang="en-US" altLang="zh-TW" sz="4800" dirty="0" smtClean="0"/>
          </a:p>
          <a:p>
            <a:pPr>
              <a:defRPr/>
            </a:pPr>
            <a:endParaRPr lang="zh-TW" altLang="en-US" sz="4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標題 1"/>
          <p:cNvSpPr>
            <a:spLocks noGrp="1"/>
          </p:cNvSpPr>
          <p:nvPr>
            <p:ph type="title"/>
          </p:nvPr>
        </p:nvSpPr>
        <p:spPr>
          <a:xfrm>
            <a:off x="611188" y="188913"/>
            <a:ext cx="8229600" cy="1143000"/>
          </a:xfrm>
        </p:spPr>
        <p:txBody>
          <a:bodyPr/>
          <a:lstStyle/>
          <a:p>
            <a:r>
              <a:rPr lang="en-US" altLang="zh-TW" dirty="0" smtClean="0"/>
              <a:t>21</a:t>
            </a:r>
            <a:r>
              <a:rPr lang="zh-TW" altLang="en-US" dirty="0" smtClean="0"/>
              <a:t>個類別  </a:t>
            </a:r>
            <a:endParaRPr lang="zh-TW" altLang="en-US" dirty="0" smtClean="0"/>
          </a:p>
        </p:txBody>
      </p:sp>
      <p:sp>
        <p:nvSpPr>
          <p:cNvPr id="45058" name="內容版面配置區 2"/>
          <p:cNvSpPr>
            <a:spLocks noGrp="1"/>
          </p:cNvSpPr>
          <p:nvPr>
            <p:ph idx="1"/>
          </p:nvPr>
        </p:nvSpPr>
        <p:spPr>
          <a:xfrm>
            <a:off x="179388" y="1557338"/>
            <a:ext cx="3455987" cy="4525962"/>
          </a:xfrm>
        </p:spPr>
        <p:txBody>
          <a:bodyPr/>
          <a:lstStyle/>
          <a:p>
            <a:r>
              <a:rPr lang="en-US" altLang="zh-TW" sz="2800" smtClean="0"/>
              <a:t>1  </a:t>
            </a:r>
            <a:r>
              <a:rPr lang="zh-TW" altLang="en-US" sz="2800" smtClean="0"/>
              <a:t>工程技術類</a:t>
            </a:r>
          </a:p>
          <a:p>
            <a:r>
              <a:rPr lang="en-US" altLang="zh-TW" sz="2800" smtClean="0"/>
              <a:t>2  </a:t>
            </a:r>
            <a:r>
              <a:rPr lang="zh-TW" altLang="en-US" sz="2800" smtClean="0"/>
              <a:t>化學類</a:t>
            </a:r>
          </a:p>
          <a:p>
            <a:r>
              <a:rPr lang="en-US" altLang="zh-TW" sz="2800" smtClean="0"/>
              <a:t>3  </a:t>
            </a:r>
            <a:r>
              <a:rPr lang="zh-TW" altLang="en-US" sz="2800" smtClean="0"/>
              <a:t>文學類</a:t>
            </a:r>
          </a:p>
          <a:p>
            <a:r>
              <a:rPr lang="en-US" altLang="zh-TW" sz="2800" smtClean="0"/>
              <a:t>4  </a:t>
            </a:r>
            <a:r>
              <a:rPr lang="zh-TW" altLang="en-US" sz="2800" smtClean="0"/>
              <a:t>史地類</a:t>
            </a:r>
          </a:p>
          <a:p>
            <a:r>
              <a:rPr lang="en-US" altLang="zh-TW" sz="2800" smtClean="0"/>
              <a:t>5  </a:t>
            </a:r>
            <a:r>
              <a:rPr lang="zh-TW" altLang="en-US" sz="2800" smtClean="0"/>
              <a:t>生物類</a:t>
            </a:r>
            <a:endParaRPr lang="en-US" altLang="zh-TW" sz="2800" smtClean="0"/>
          </a:p>
          <a:p>
            <a:r>
              <a:rPr lang="en-US" altLang="zh-TW" sz="2800" smtClean="0"/>
              <a:t>6  </a:t>
            </a:r>
            <a:r>
              <a:rPr lang="zh-TW" altLang="en-US" sz="2800" smtClean="0"/>
              <a:t>地球科學類</a:t>
            </a:r>
          </a:p>
          <a:p>
            <a:r>
              <a:rPr lang="en-US" altLang="zh-TW" sz="2800" smtClean="0"/>
              <a:t>7  </a:t>
            </a:r>
            <a:r>
              <a:rPr lang="zh-TW" altLang="en-US" sz="2800" smtClean="0"/>
              <a:t>法政類</a:t>
            </a:r>
          </a:p>
        </p:txBody>
      </p:sp>
      <p:sp>
        <p:nvSpPr>
          <p:cNvPr id="45059" name="文字方塊 3"/>
          <p:cNvSpPr txBox="1">
            <a:spLocks noChangeArrowheads="1"/>
          </p:cNvSpPr>
          <p:nvPr/>
        </p:nvSpPr>
        <p:spPr bwMode="auto">
          <a:xfrm>
            <a:off x="2700338" y="1628775"/>
            <a:ext cx="351155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571500" indent="-5715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8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物理類</a:t>
            </a:r>
          </a:p>
          <a:p>
            <a:pPr marL="571500" indent="-5715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9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英文寫作類</a:t>
            </a:r>
          </a:p>
          <a:p>
            <a:pPr marL="571500" indent="-5715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10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家事類</a:t>
            </a:r>
          </a:p>
          <a:p>
            <a:pPr marL="571500" indent="-5715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11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海事類</a:t>
            </a:r>
          </a:p>
          <a:p>
            <a:pPr marL="571500" indent="-5715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12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健康與護理類</a:t>
            </a:r>
          </a:p>
          <a:p>
            <a:pPr marL="571500" indent="-5715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13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商業類</a:t>
            </a:r>
          </a:p>
          <a:p>
            <a:pPr marL="571500" indent="-5715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14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國防類</a:t>
            </a:r>
          </a:p>
          <a:p>
            <a:pPr marL="571500" indent="-571500">
              <a:buFont typeface="Arial" charset="0"/>
              <a:buChar char="•"/>
            </a:pPr>
            <a:endParaRPr kumimoji="0" lang="zh-TW" altLang="en-US" sz="28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5060" name="文字方塊 4"/>
          <p:cNvSpPr txBox="1">
            <a:spLocks noChangeArrowheads="1"/>
          </p:cNvSpPr>
          <p:nvPr/>
        </p:nvSpPr>
        <p:spPr bwMode="auto">
          <a:xfrm>
            <a:off x="6211888" y="1628775"/>
            <a:ext cx="3189287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15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教育類</a:t>
            </a:r>
          </a:p>
          <a:p>
            <a:pPr marL="457200" indent="-4572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16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資訊類</a:t>
            </a:r>
          </a:p>
          <a:p>
            <a:pPr marL="457200" indent="-4572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17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農業類</a:t>
            </a:r>
          </a:p>
          <a:p>
            <a:pPr marL="457200" indent="-4572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18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數學類</a:t>
            </a:r>
          </a:p>
          <a:p>
            <a:pPr marL="457200" indent="-4572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19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藝術類</a:t>
            </a:r>
          </a:p>
          <a:p>
            <a:pPr marL="457200" indent="-4572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20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體育類</a:t>
            </a:r>
          </a:p>
          <a:p>
            <a:pPr marL="457200" indent="-457200">
              <a:buFont typeface="Arial" charset="0"/>
              <a:buChar char="•"/>
            </a:pPr>
            <a:r>
              <a:rPr kumimoji="0" lang="en-US" altLang="zh-TW" sz="2800">
                <a:latin typeface="微軟正黑體" pitchFamily="34" charset="-120"/>
                <a:ea typeface="微軟正黑體" pitchFamily="34" charset="-120"/>
              </a:rPr>
              <a:t>21  </a:t>
            </a:r>
            <a:r>
              <a:rPr kumimoji="0" lang="zh-TW" altLang="en-US" sz="2800">
                <a:latin typeface="微軟正黑體" pitchFamily="34" charset="-120"/>
                <a:ea typeface="微軟正黑體" pitchFamily="34" charset="-120"/>
              </a:rPr>
              <a:t>觀光餐旅類</a:t>
            </a:r>
          </a:p>
          <a:p>
            <a:pPr marL="457200" indent="-457200">
              <a:buFont typeface="Arial" charset="0"/>
              <a:buChar char="•"/>
            </a:pPr>
            <a:endParaRPr kumimoji="0" lang="zh-TW" altLang="en-US" sz="280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5061" name="圖片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3238" y="5084763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29600" cy="1143000"/>
          </a:xfrm>
        </p:spPr>
        <p:txBody>
          <a:bodyPr/>
          <a:lstStyle/>
          <a:p>
            <a:r>
              <a:rPr lang="zh-TW" altLang="en-US" sz="6000" smtClean="0"/>
              <a:t>小論文版面要求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7450" y="1412875"/>
            <a:ext cx="7416800" cy="4679950"/>
          </a:xfrm>
        </p:spPr>
        <p:txBody>
          <a:bodyPr/>
          <a:lstStyle/>
          <a:p>
            <a:pPr>
              <a:buFontTx/>
              <a:buNone/>
            </a:pPr>
            <a:r>
              <a:rPr lang="zh-TW" altLang="en-US" b="1" smtClean="0"/>
              <a:t>一、</a:t>
            </a:r>
            <a:r>
              <a:rPr lang="zh-TW" altLang="en-US" b="1" smtClean="0">
                <a:solidFill>
                  <a:srgbClr val="CC3300"/>
                </a:solidFill>
              </a:rPr>
              <a:t>新細明體</a:t>
            </a:r>
            <a:r>
              <a:rPr lang="en-US" altLang="zh-TW" b="1" smtClean="0">
                <a:solidFill>
                  <a:srgbClr val="CC3300"/>
                </a:solidFill>
              </a:rPr>
              <a:t>12</a:t>
            </a:r>
            <a:r>
              <a:rPr lang="zh-TW" altLang="en-US" b="1" smtClean="0">
                <a:solidFill>
                  <a:srgbClr val="CC3300"/>
                </a:solidFill>
              </a:rPr>
              <a:t>級字打字</a:t>
            </a:r>
            <a:r>
              <a:rPr lang="zh-TW" altLang="en-US" b="1" smtClean="0"/>
              <a:t>，不可放大字型。</a:t>
            </a:r>
          </a:p>
          <a:p>
            <a:pPr>
              <a:buFontTx/>
              <a:buNone/>
            </a:pPr>
            <a:r>
              <a:rPr lang="zh-TW" altLang="en-US" b="1" smtClean="0"/>
              <a:t>二、版面編排務請：</a:t>
            </a:r>
          </a:p>
          <a:p>
            <a:pPr>
              <a:buFontTx/>
              <a:buNone/>
            </a:pPr>
            <a:r>
              <a:rPr lang="zh-TW" altLang="en-US" b="1" smtClean="0"/>
              <a:t>（一）所有標題皆須單獨成行</a:t>
            </a:r>
          </a:p>
          <a:p>
            <a:pPr>
              <a:buFontTx/>
              <a:buNone/>
            </a:pPr>
            <a:r>
              <a:rPr lang="zh-TW" altLang="en-US" b="1" smtClean="0"/>
              <a:t>（二）標題與段落之間要空一行</a:t>
            </a:r>
          </a:p>
          <a:p>
            <a:pPr>
              <a:buFontTx/>
              <a:buNone/>
            </a:pPr>
            <a:r>
              <a:rPr lang="zh-TW" altLang="en-US" b="1" smtClean="0"/>
              <a:t>（三）段落與段落之間要空一行</a:t>
            </a:r>
          </a:p>
          <a:p>
            <a:pPr>
              <a:buFontTx/>
              <a:buNone/>
            </a:pPr>
            <a:r>
              <a:rPr lang="zh-TW" altLang="en-US" b="1" smtClean="0"/>
              <a:t>（四）段落開頭與一般中英文寫作相同</a:t>
            </a:r>
          </a:p>
          <a:p>
            <a:pPr>
              <a:buFontTx/>
              <a:buNone/>
            </a:pPr>
            <a:r>
              <a:rPr lang="zh-TW" altLang="en-US" b="1" smtClean="0"/>
              <a:t>三、</a:t>
            </a:r>
            <a:r>
              <a:rPr lang="zh-TW" altLang="en-US" b="1" smtClean="0">
                <a:solidFill>
                  <a:srgbClr val="CC3300"/>
                </a:solidFill>
              </a:rPr>
              <a:t>每頁頁首需加入小論文篇名，頁尾需插入頁碼</a:t>
            </a:r>
            <a:r>
              <a:rPr lang="zh-TW" altLang="en-US" b="1" smtClean="0"/>
              <a:t> </a:t>
            </a:r>
            <a:r>
              <a:rPr lang="en-US" altLang="zh-TW" b="1" smtClean="0"/>
              <a:t>(10</a:t>
            </a:r>
            <a:r>
              <a:rPr lang="zh-TW" altLang="en-US" b="1" smtClean="0"/>
              <a:t>級字</a:t>
            </a:r>
            <a:r>
              <a:rPr lang="en-US" altLang="zh-TW" b="1" smtClean="0"/>
              <a:t>/</a:t>
            </a:r>
            <a:r>
              <a:rPr lang="zh-TW" altLang="en-US" b="1" smtClean="0"/>
              <a:t>置中</a:t>
            </a:r>
            <a:r>
              <a:rPr lang="en-US" altLang="zh-TW" b="1" smtClean="0"/>
              <a:t>) </a:t>
            </a:r>
            <a:r>
              <a:rPr lang="zh-TW" altLang="en-US" b="1" smtClean="0"/>
              <a:t>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000" smtClean="0">
                <a:ea typeface="標楷體" pitchFamily="65" charset="-120"/>
              </a:rPr>
              <a:t>小論文結構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11413" y="1773238"/>
            <a:ext cx="8229600" cy="4525962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zh-TW" altLang="en-US" sz="5200" smtClean="0">
                <a:latin typeface="標楷體" pitchFamily="65" charset="-120"/>
                <a:ea typeface="標楷體" pitchFamily="65" charset="-120"/>
                <a:hlinkClick r:id="rId3" action="ppaction://hlinksldjump"/>
              </a:rPr>
              <a:t>壹●前言</a:t>
            </a:r>
            <a:endParaRPr lang="en-US" altLang="zh-TW" sz="520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</a:pPr>
            <a:r>
              <a:rPr lang="zh-TW" altLang="en-US" sz="5200" smtClean="0">
                <a:latin typeface="標楷體" pitchFamily="65" charset="-120"/>
                <a:ea typeface="標楷體" pitchFamily="65" charset="-120"/>
                <a:hlinkClick r:id="rId4" action="ppaction://hlinksldjump"/>
              </a:rPr>
              <a:t>貳●正文</a:t>
            </a:r>
            <a:endParaRPr lang="en-US" altLang="zh-TW" sz="520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</a:pPr>
            <a:r>
              <a:rPr lang="zh-TW" altLang="en-US" sz="5200" smtClean="0">
                <a:latin typeface="標楷體" pitchFamily="65" charset="-120"/>
                <a:ea typeface="標楷體" pitchFamily="65" charset="-120"/>
                <a:hlinkClick r:id="rId5" action="ppaction://hlinksldjump"/>
              </a:rPr>
              <a:t>參●結論</a:t>
            </a:r>
            <a:endParaRPr lang="en-US" altLang="zh-TW" sz="520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</a:pPr>
            <a:r>
              <a:rPr lang="zh-TW" altLang="en-US" sz="5200" smtClean="0">
                <a:latin typeface="標楷體" pitchFamily="65" charset="-120"/>
                <a:ea typeface="標楷體" pitchFamily="65" charset="-120"/>
                <a:hlinkClick r:id="rId6" action="ppaction://hlinksldjump"/>
              </a:rPr>
              <a:t>肆●引註資料</a:t>
            </a:r>
            <a:endParaRPr lang="en-US" altLang="zh-TW" sz="520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3796" name="圖片 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75450" y="5124450"/>
            <a:ext cx="236855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000" smtClean="0">
                <a:latin typeface="標楷體" pitchFamily="65" charset="-120"/>
                <a:ea typeface="標楷體" pitchFamily="65" charset="-120"/>
              </a:rPr>
              <a:t>壹●前言</a:t>
            </a:r>
            <a:r>
              <a:rPr lang="zh-TW" altLang="en-US" sz="3200" b="1" smtClean="0">
                <a:latin typeface="新細明體" charset="-120"/>
              </a:rPr>
              <a:t>（</a:t>
            </a:r>
            <a:r>
              <a:rPr lang="en-US" altLang="zh-TW" sz="3200" b="1" smtClean="0">
                <a:latin typeface="Times New Roman" pitchFamily="18" charset="0"/>
                <a:cs typeface="Times New Roman" pitchFamily="18" charset="0"/>
              </a:rPr>
              <a:t>200~500</a:t>
            </a:r>
            <a:r>
              <a:rPr lang="zh-TW" altLang="en-US" sz="3200" b="1" smtClean="0">
                <a:latin typeface="新細明體" charset="-120"/>
              </a:rPr>
              <a:t>字）</a:t>
            </a:r>
            <a:r>
              <a:rPr lang="zh-TW" altLang="en-US" sz="6000" smtClean="0">
                <a:ea typeface="標楷體" pitchFamily="65" charset="-120"/>
              </a:rPr>
              <a:t>  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628775"/>
            <a:ext cx="7273925" cy="4784725"/>
          </a:xfrm>
        </p:spPr>
        <p:txBody>
          <a:bodyPr/>
          <a:lstStyle/>
          <a:p>
            <a:pPr fontAlgn="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zh-TW" sz="2800" smtClean="0">
                <a:ea typeface="標楷體" pitchFamily="65" charset="-120"/>
              </a:rPr>
              <a:t>   </a:t>
            </a:r>
            <a:r>
              <a:rPr lang="zh-TW" altLang="en-US" smtClean="0">
                <a:ea typeface="標楷體" pitchFamily="65" charset="-120"/>
              </a:rPr>
              <a:t>此處可以就為何選擇這個題目，透過什麼方法、運用什麼概念進行資料搜尋，整篇文章的討論架構與範圍，以及想要達成的目的擇要而寫。包括</a:t>
            </a:r>
            <a:r>
              <a:rPr lang="zh-TW" altLang="en-US" sz="2400" smtClean="0"/>
              <a:t>：</a:t>
            </a:r>
            <a:endParaRPr lang="zh-TW" altLang="en-US" b="1" smtClean="0">
              <a:solidFill>
                <a:srgbClr val="000066"/>
              </a:solidFill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TW" altLang="en-US" sz="4000" b="1" smtClean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研究背景與動機</a:t>
            </a:r>
            <a:endParaRPr lang="zh-TW" altLang="en-US" sz="4000" b="1" u="sng" smtClean="0">
              <a:solidFill>
                <a:srgbClr val="000066"/>
              </a:solidFill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TW" altLang="en-US" sz="4000" b="1" smtClean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研究目的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TW" altLang="en-US" sz="4000" b="1" smtClean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研究方法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TW" altLang="en-US" sz="4000" b="1" smtClean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論文架構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TW" altLang="en-US" sz="4000" b="1" smtClean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研究範圍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TW" altLang="en-US" sz="2400" smtClean="0">
                <a:ea typeface="標楷體" pitchFamily="65" charset="-120"/>
              </a:rPr>
              <a:t>   </a:t>
            </a:r>
          </a:p>
        </p:txBody>
      </p:sp>
      <p:pic>
        <p:nvPicPr>
          <p:cNvPr id="34820" name="圖片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4132263"/>
            <a:ext cx="18002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600" smtClean="0">
                <a:latin typeface="標楷體" pitchFamily="65" charset="-120"/>
                <a:ea typeface="標楷體" pitchFamily="65" charset="-120"/>
              </a:rPr>
              <a:t>貳●正文</a:t>
            </a:r>
            <a:r>
              <a:rPr lang="zh-TW" altLang="en-US" sz="3200" b="1" smtClean="0">
                <a:latin typeface="新細明體" charset="-120"/>
              </a:rPr>
              <a:t>（</a:t>
            </a:r>
            <a:r>
              <a:rPr lang="en-US" altLang="zh-TW" sz="3200" b="1" smtClean="0">
                <a:latin typeface="新細明體" charset="-120"/>
              </a:rPr>
              <a:t>1</a:t>
            </a:r>
            <a:r>
              <a:rPr lang="en-US" altLang="zh-TW" sz="3200" b="1" smtClean="0">
                <a:latin typeface="Times New Roman" pitchFamily="18" charset="0"/>
                <a:cs typeface="Times New Roman" pitchFamily="18" charset="0"/>
              </a:rPr>
              <a:t>200~3000</a:t>
            </a:r>
            <a:r>
              <a:rPr lang="zh-TW" altLang="en-US" sz="3200" b="1" smtClean="0">
                <a:latin typeface="新細明體" charset="-120"/>
              </a:rPr>
              <a:t>字）</a:t>
            </a:r>
            <a:r>
              <a:rPr lang="zh-TW" altLang="en-US" sz="6600" smtClean="0">
                <a:ea typeface="標楷體" pitchFamily="65" charset="-120"/>
              </a:rPr>
              <a:t> 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84313"/>
            <a:ext cx="8374063" cy="4525962"/>
          </a:xfrm>
        </p:spPr>
        <p:txBody>
          <a:bodyPr/>
          <a:lstStyle/>
          <a:p>
            <a:pPr algn="just"/>
            <a:r>
              <a:rPr lang="zh-TW" altLang="en-US" sz="4000" smtClean="0">
                <a:solidFill>
                  <a:srgbClr val="FF0000"/>
                </a:solidFill>
                <a:ea typeface="全真楷書"/>
                <a:cs typeface="全真楷書"/>
              </a:rPr>
              <a:t>針對主題</a:t>
            </a:r>
            <a:r>
              <a:rPr lang="zh-TW" altLang="en-US" sz="4000" b="1" smtClean="0">
                <a:latin typeface="標楷體" pitchFamily="65" charset="-120"/>
                <a:ea typeface="標楷體" pitchFamily="65" charset="-120"/>
              </a:rPr>
              <a:t>應特別強調相關資料的引用、彙整，亦即需「引經據典」</a:t>
            </a:r>
            <a:endParaRPr lang="en-US" altLang="zh-TW" sz="4000" b="1" smtClean="0"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zh-TW" altLang="en-US" sz="4000" b="1" smtClean="0">
                <a:latin typeface="標楷體" pitchFamily="65" charset="-120"/>
                <a:ea typeface="標楷體" pitchFamily="65" charset="-120"/>
              </a:rPr>
              <a:t>美國參議員葛倫的名言：</a:t>
            </a:r>
            <a:endParaRPr lang="en-US" altLang="zh-TW" sz="4000" b="1" smtClean="0"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zh-TW" altLang="en-US" sz="4000" b="1" smtClean="0">
                <a:latin typeface="標楷體" pitchFamily="65" charset="-120"/>
                <a:ea typeface="標楷體" pitchFamily="65" charset="-120"/>
              </a:rPr>
              <a:t>如果抄襲一個人的作品，那是剽竊；如果抄襲十個人的名言，那是研究；如果抄襲一百個人的作品，那就成為學者。</a:t>
            </a:r>
          </a:p>
          <a:p>
            <a:pPr algn="just"/>
            <a:endParaRPr lang="en-US" altLang="zh-TW" sz="4000" b="1" smtClean="0">
              <a:solidFill>
                <a:srgbClr val="000066"/>
              </a:solidFill>
              <a:ea typeface="全真楷書"/>
              <a:cs typeface="全真楷書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620713"/>
            <a:ext cx="8229600" cy="5534025"/>
          </a:xfrm>
        </p:spPr>
        <p:txBody>
          <a:bodyPr/>
          <a:lstStyle/>
          <a:p>
            <a:pPr>
              <a:defRPr/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b="1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一、○○○○</a:t>
            </a:r>
          </a:p>
          <a:p>
            <a:pPr>
              <a:defRPr/>
            </a:pPr>
            <a:r>
              <a:rPr lang="zh-TW" altLang="en-US" b="1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    （一）○○○○</a:t>
            </a:r>
          </a:p>
          <a:p>
            <a:pPr>
              <a:defRPr/>
            </a:pPr>
            <a:r>
              <a:rPr lang="zh-TW" altLang="en-US" b="1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       </a:t>
            </a:r>
            <a:r>
              <a:rPr lang="en-US" altLang="zh-TW" b="1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b="1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、○○○○</a:t>
            </a:r>
          </a:p>
          <a:p>
            <a:pPr>
              <a:defRPr/>
            </a:pPr>
            <a:r>
              <a:rPr lang="zh-TW" altLang="en-US" b="1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         （</a:t>
            </a:r>
            <a:r>
              <a:rPr lang="en-US" altLang="zh-TW" b="1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b="1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）○○○○</a:t>
            </a:r>
          </a:p>
          <a:p>
            <a:pPr marL="0" indent="0">
              <a:buFont typeface="Arial" charset="0"/>
              <a:buNone/>
              <a:defRPr/>
            </a:pPr>
            <a:r>
              <a:rPr lang="en-US" altLang="zh-TW" b="1" dirty="0"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（建議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分成四個層次即可，若不敷使用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可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參考博碩士論文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格式）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正文中如有引用圖</a:t>
            </a:r>
            <a:r>
              <a:rPr lang="en-US" altLang="zh-TW" b="1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表，圖</a:t>
            </a:r>
            <a:r>
              <a:rPr lang="en-US" altLang="zh-TW" b="1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表須有編號及標題。圖之編號</a:t>
            </a:r>
            <a:r>
              <a:rPr lang="en-US" altLang="zh-TW" b="1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標題在下，表之編號</a:t>
            </a:r>
            <a:r>
              <a:rPr lang="en-US" altLang="zh-TW" b="1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標題在上，</a:t>
            </a:r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圖下表上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，圖</a:t>
            </a:r>
            <a:r>
              <a:rPr lang="en-US" altLang="zh-TW" b="1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表下面可註明資料來源。</a:t>
            </a:r>
            <a:r>
              <a:rPr lang="en-US" altLang="zh-TW" b="1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圖大小不得超過頁面</a:t>
            </a:r>
            <a:r>
              <a:rPr lang="en-US" altLang="zh-TW" b="1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1/4</a:t>
            </a:r>
            <a:r>
              <a:rPr lang="zh-TW" altLang="en-US" b="1" dirty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，表不在此限</a:t>
            </a:r>
            <a:r>
              <a:rPr lang="en-US" altLang="zh-TW" b="1" dirty="0">
                <a:latin typeface="標楷體" pitchFamily="65" charset="-120"/>
                <a:ea typeface="標楷體" pitchFamily="65" charset="-120"/>
              </a:rPr>
              <a:t>)</a:t>
            </a:r>
          </a:p>
          <a:p>
            <a:pPr>
              <a:defRPr/>
            </a:pP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6867" name="矩形 1"/>
          <p:cNvSpPr>
            <a:spLocks noChangeArrowheads="1"/>
          </p:cNvSpPr>
          <p:nvPr/>
        </p:nvSpPr>
        <p:spPr bwMode="auto">
          <a:xfrm>
            <a:off x="2051050" y="0"/>
            <a:ext cx="432911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4400">
                <a:latin typeface="標楷體" pitchFamily="65" charset="-120"/>
                <a:ea typeface="標楷體" pitchFamily="65" charset="-120"/>
              </a:rPr>
              <a:t>貳●正文</a:t>
            </a:r>
            <a:r>
              <a:rPr kumimoji="0" lang="zh-TW" altLang="en-US" b="1">
                <a:latin typeface="新細明體" charset="-120"/>
              </a:rPr>
              <a:t>（</a:t>
            </a:r>
            <a:r>
              <a:rPr kumimoji="0" lang="en-US" altLang="zh-TW" b="1">
                <a:latin typeface="新細明體" charset="-120"/>
              </a:rPr>
              <a:t>1</a:t>
            </a:r>
            <a:r>
              <a:rPr kumimoji="0" lang="en-US" altLang="zh-TW" b="1">
                <a:latin typeface="Times New Roman" pitchFamily="18" charset="0"/>
                <a:cs typeface="Times New Roman" pitchFamily="18" charset="0"/>
              </a:rPr>
              <a:t>200~3000</a:t>
            </a:r>
            <a:r>
              <a:rPr kumimoji="0" lang="zh-TW" altLang="en-US" b="1">
                <a:latin typeface="新細明體" charset="-120"/>
              </a:rPr>
              <a:t>字）</a:t>
            </a:r>
            <a:r>
              <a:rPr kumimoji="0" lang="zh-TW" altLang="en-US" sz="4400">
                <a:ea typeface="標楷體" pitchFamily="65" charset="-120"/>
              </a:rPr>
              <a:t> </a:t>
            </a:r>
            <a:endParaRPr kumimoji="0" lang="zh-TW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圖片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5445125"/>
            <a:ext cx="195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08050"/>
            <a:ext cx="8229600" cy="5246688"/>
          </a:xfrm>
        </p:spPr>
        <p:txBody>
          <a:bodyPr/>
          <a:lstStyle/>
          <a:p>
            <a:pPr algn="just"/>
            <a:r>
              <a:rPr lang="zh-TW" altLang="en-US" sz="3600" smtClean="0">
                <a:latin typeface="標楷體" pitchFamily="65" charset="-120"/>
                <a:ea typeface="標楷體" pitchFamily="65" charset="-120"/>
              </a:rPr>
              <a:t>文中引用別人資料需加註資料來源，若直接引用原文，請以粗體並加「」標明，引用結束需標明（作者，年代），並於「肆●引註資料」段說明資料來源。</a:t>
            </a:r>
          </a:p>
          <a:p>
            <a:pPr algn="just"/>
            <a:r>
              <a:rPr lang="en-US" altLang="zh-TW" sz="3600" b="1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sz="3600" b="1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注意：引用參考資料（單一書籍、期刊、報紙⋯）之原文不得超過</a:t>
            </a:r>
            <a:r>
              <a:rPr lang="en-US" altLang="zh-TW" sz="3600" b="1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50</a:t>
            </a:r>
            <a:r>
              <a:rPr lang="zh-TW" altLang="en-US" sz="3600" b="1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字，詩文、劇本、法律條文等不在此限。未按照此規定之作品，只得</a:t>
            </a:r>
            <a:r>
              <a:rPr lang="en-US" altLang="zh-TW" sz="3600" b="1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3600" b="1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分</a:t>
            </a:r>
            <a:r>
              <a:rPr lang="en-US" altLang="zh-TW" sz="3600" b="1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】</a:t>
            </a:r>
          </a:p>
        </p:txBody>
      </p:sp>
      <p:sp>
        <p:nvSpPr>
          <p:cNvPr id="37892" name="矩形 1"/>
          <p:cNvSpPr>
            <a:spLocks noChangeArrowheads="1"/>
          </p:cNvSpPr>
          <p:nvPr/>
        </p:nvSpPr>
        <p:spPr bwMode="auto">
          <a:xfrm>
            <a:off x="2051050" y="176213"/>
            <a:ext cx="432911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4400">
                <a:latin typeface="標楷體" pitchFamily="65" charset="-120"/>
                <a:ea typeface="標楷體" pitchFamily="65" charset="-120"/>
              </a:rPr>
              <a:t>貳●正文</a:t>
            </a:r>
            <a:r>
              <a:rPr kumimoji="0" lang="zh-TW" altLang="en-US" b="1">
                <a:latin typeface="新細明體" charset="-120"/>
              </a:rPr>
              <a:t>（</a:t>
            </a:r>
            <a:r>
              <a:rPr kumimoji="0" lang="en-US" altLang="zh-TW" b="1">
                <a:latin typeface="新細明體" charset="-120"/>
              </a:rPr>
              <a:t>1</a:t>
            </a:r>
            <a:r>
              <a:rPr kumimoji="0" lang="en-US" altLang="zh-TW" b="1">
                <a:latin typeface="Times New Roman" pitchFamily="18" charset="0"/>
                <a:cs typeface="Times New Roman" pitchFamily="18" charset="0"/>
              </a:rPr>
              <a:t>200~3000</a:t>
            </a:r>
            <a:r>
              <a:rPr kumimoji="0" lang="zh-TW" altLang="en-US" b="1">
                <a:latin typeface="新細明體" charset="-120"/>
              </a:rPr>
              <a:t>字）</a:t>
            </a:r>
            <a:r>
              <a:rPr kumimoji="0" lang="zh-TW" altLang="en-US" sz="4400">
                <a:ea typeface="標楷體" pitchFamily="65" charset="-120"/>
              </a:rPr>
              <a:t> </a:t>
            </a:r>
            <a:endParaRPr kumimoji="0" lang="zh-TW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000" smtClean="0">
                <a:latin typeface="標楷體" pitchFamily="65" charset="-120"/>
                <a:ea typeface="標楷體" pitchFamily="65" charset="-120"/>
              </a:rPr>
              <a:t>參●結論</a:t>
            </a:r>
            <a:endParaRPr lang="en-US" altLang="zh-TW" sz="600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824413"/>
          </a:xfrm>
        </p:spPr>
        <p:txBody>
          <a:bodyPr/>
          <a:lstStyle/>
          <a:p>
            <a:r>
              <a:rPr lang="zh-TW" altLang="en-US" sz="4000" smtClean="0">
                <a:ea typeface="標楷體" pitchFamily="65" charset="-120"/>
              </a:rPr>
              <a:t>主要包括研究過程中所遇到的種種現象思考、或根據研究結果提出看法，以及提出未來值得進一步研究的方向。</a:t>
            </a:r>
          </a:p>
          <a:p>
            <a:r>
              <a:rPr lang="zh-TW" altLang="en-US" sz="4000" smtClean="0">
                <a:ea typeface="標楷體" pitchFamily="65" charset="-120"/>
              </a:rPr>
              <a:t>結論亦可用條列方式陳述，使讀者清楚明暸。</a:t>
            </a:r>
          </a:p>
        </p:txBody>
      </p:sp>
      <p:pic>
        <p:nvPicPr>
          <p:cNvPr id="38916" name="圖片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4913" y="4941888"/>
            <a:ext cx="23177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-29925" y="252355"/>
            <a:ext cx="8229600" cy="1143000"/>
          </a:xfrm>
        </p:spPr>
        <p:txBody>
          <a:bodyPr/>
          <a:lstStyle/>
          <a:p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肆●引註資料</a:t>
            </a:r>
            <a:endParaRPr lang="en-US" altLang="zh-TW" sz="6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557338"/>
            <a:ext cx="8424863" cy="4525962"/>
          </a:xfrm>
        </p:spPr>
        <p:txBody>
          <a:bodyPr/>
          <a:lstStyle/>
          <a:p>
            <a:pPr algn="just"/>
            <a:r>
              <a:rPr lang="zh-TW" altLang="en-US" sz="4000" dirty="0" smtClean="0">
                <a:ea typeface="標楷體" pitchFamily="65" charset="-120"/>
              </a:rPr>
              <a:t>由於小論文寫作的重點在於援引相關資料進行討論，不僅要「言之有物」，也要「言之有據」，因此，每篇小論文皆需附引註資料。</a:t>
            </a:r>
          </a:p>
          <a:p>
            <a:pPr algn="just"/>
            <a:r>
              <a:rPr lang="zh-TW" altLang="en-US" sz="4000" dirty="0" smtClean="0">
                <a:ea typeface="標楷體" pitchFamily="65" charset="-120"/>
              </a:rPr>
              <a:t>引註資料亦可方便讀者依線索尋找原資料閱讀，故需註明清楚。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260648"/>
            <a:ext cx="2232248" cy="138208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844675"/>
            <a:ext cx="8424862" cy="4321175"/>
          </a:xfrm>
        </p:spPr>
        <p:txBody>
          <a:bodyPr/>
          <a:lstStyle/>
          <a:p>
            <a:r>
              <a:rPr lang="zh-TW" altLang="en-US" sz="3600" smtClean="0">
                <a:latin typeface="標楷體" pitchFamily="65" charset="-120"/>
                <a:ea typeface="標楷體" pitchFamily="65" charset="-120"/>
              </a:rPr>
              <a:t>小論文比賽目的在引導同學利用圖書館各項資源，建議同學應多蒐集各種類型的資料加以研讀，</a:t>
            </a:r>
            <a:r>
              <a:rPr lang="zh-TW" altLang="en-US" sz="3600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小論文比賽參考資料至少</a:t>
            </a:r>
            <a:r>
              <a:rPr lang="en-US" altLang="zh-TW" sz="3600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3600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篇並不得全部來自網站。</a:t>
            </a:r>
            <a:r>
              <a:rPr lang="en-US" altLang="zh-TW" sz="3600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sz="3600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未按照此規定之作品，只得</a:t>
            </a:r>
            <a:r>
              <a:rPr lang="en-US" altLang="zh-TW" sz="3600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3600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分</a:t>
            </a:r>
            <a:r>
              <a:rPr lang="en-US" altLang="zh-TW" sz="3600" smtClean="0">
                <a:solidFill>
                  <a:srgbClr val="CC3300"/>
                </a:solidFill>
                <a:latin typeface="標楷體" pitchFamily="65" charset="-120"/>
                <a:ea typeface="標楷體" pitchFamily="65" charset="-120"/>
              </a:rPr>
              <a:t>】</a:t>
            </a: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600" smtClean="0">
                <a:latin typeface="標楷體" pitchFamily="65" charset="-120"/>
                <a:ea typeface="標楷體" pitchFamily="65" charset="-120"/>
              </a:rPr>
              <a:t>肆●引註資料</a:t>
            </a:r>
            <a:endParaRPr lang="en-US" altLang="zh-TW" sz="660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964" name="圖片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48488" y="5013325"/>
            <a:ext cx="1579562" cy="157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-1145949" y="620688"/>
            <a:ext cx="8229600" cy="1112838"/>
          </a:xfrm>
        </p:spPr>
        <p:txBody>
          <a:bodyPr/>
          <a:lstStyle/>
          <a:p>
            <a:r>
              <a:rPr lang="zh-TW" altLang="en-US" sz="6000" dirty="0" smtClean="0">
                <a:ea typeface="標楷體" pitchFamily="65" charset="-120"/>
              </a:rPr>
              <a:t>得獎作品觀摩</a:t>
            </a:r>
            <a:r>
              <a:rPr lang="zh-TW" altLang="en-US" sz="6000" b="1" dirty="0" smtClean="0">
                <a:ea typeface="標楷體" pitchFamily="65" charset="-120"/>
              </a:rPr>
              <a:t/>
            </a:r>
            <a:br>
              <a:rPr lang="zh-TW" altLang="en-US" sz="6000" b="1" dirty="0" smtClean="0">
                <a:ea typeface="標楷體" pitchFamily="65" charset="-120"/>
              </a:rPr>
            </a:br>
            <a:endParaRPr lang="zh-TW" altLang="en-US" sz="6000" b="1" dirty="0" smtClean="0">
              <a:ea typeface="標楷體" pitchFamily="65" charset="-120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494712" cy="4752975"/>
          </a:xfrm>
        </p:spPr>
        <p:txBody>
          <a:bodyPr/>
          <a:lstStyle/>
          <a:p>
            <a:r>
              <a:rPr lang="zh-TW" altLang="en-US" sz="4000" b="1" dirty="0" smtClean="0">
                <a:latin typeface="新細明體" charset="-120"/>
                <a:hlinkClick r:id="rId3"/>
              </a:rPr>
              <a:t>中學生網站作品專區</a:t>
            </a:r>
            <a:endParaRPr lang="en-US" altLang="zh-TW" sz="4000" b="1" dirty="0" smtClean="0">
              <a:latin typeface="新細明體" charset="-120"/>
            </a:endParaRPr>
          </a:p>
          <a:p>
            <a:r>
              <a:rPr lang="zh-TW" altLang="en-US" sz="4000" u="sng" dirty="0" smtClean="0">
                <a:hlinkClick r:id="rId4" action="ppaction://hlinkfile"/>
              </a:rPr>
              <a:t>品田牧場經營策略分析</a:t>
            </a:r>
            <a:r>
              <a:rPr lang="en-US" altLang="zh-TW" sz="4000" u="sng" dirty="0" smtClean="0"/>
              <a:t>—</a:t>
            </a:r>
            <a:r>
              <a:rPr lang="zh-TW" altLang="en-US" sz="4000" u="sng" dirty="0" smtClean="0">
                <a:hlinkClick r:id="rId5" action="ppaction://hlinkfile"/>
              </a:rPr>
              <a:t>特優</a:t>
            </a:r>
            <a:endParaRPr lang="en-US" altLang="zh-TW" sz="4000" u="sng" dirty="0" smtClean="0"/>
          </a:p>
          <a:p>
            <a:r>
              <a:rPr lang="zh-TW" altLang="en-US" sz="4000" u="sng" dirty="0" smtClean="0">
                <a:hlinkClick r:id="rId6" action="ppaction://hlinkfile"/>
              </a:rPr>
              <a:t>探討</a:t>
            </a:r>
            <a:r>
              <a:rPr lang="en-US" altLang="zh-TW" sz="4000" u="sng" dirty="0" smtClean="0">
                <a:hlinkClick r:id="rId6" action="ppaction://hlinkfile"/>
              </a:rPr>
              <a:t>7-11</a:t>
            </a:r>
            <a:r>
              <a:rPr lang="zh-TW" altLang="en-US" sz="4000" u="sng" dirty="0" smtClean="0">
                <a:hlinkClick r:id="rId6" action="ppaction://hlinkfile"/>
              </a:rPr>
              <a:t>行銷策略分析</a:t>
            </a:r>
            <a:r>
              <a:rPr lang="en-US" altLang="zh-TW" sz="4000" u="sng" dirty="0" smtClean="0"/>
              <a:t>—</a:t>
            </a:r>
            <a:r>
              <a:rPr lang="zh-TW" altLang="en-US" sz="4000" u="sng" dirty="0" smtClean="0">
                <a:hlinkClick r:id="rId7" action="ppaction://hlinkfile"/>
              </a:rPr>
              <a:t>優等</a:t>
            </a:r>
            <a:endParaRPr lang="en-US" altLang="zh-TW" sz="4000" u="sng" dirty="0" smtClean="0"/>
          </a:p>
          <a:p>
            <a:r>
              <a:rPr lang="zh-TW" altLang="en-US" sz="4000" u="sng" dirty="0" smtClean="0">
                <a:hlinkClick r:id="rId8" action="ppaction://hlinkfile"/>
              </a:rPr>
              <a:t>現階段大眾對十二年國教的認知</a:t>
            </a:r>
            <a:r>
              <a:rPr lang="en-US" altLang="zh-TW" sz="4000" u="sng" dirty="0" smtClean="0"/>
              <a:t>—</a:t>
            </a:r>
            <a:r>
              <a:rPr lang="zh-TW" altLang="en-US" sz="4000" u="sng" dirty="0" smtClean="0">
                <a:hlinkClick r:id="rId9" action="ppaction://hlinkfile"/>
              </a:rPr>
              <a:t>優等</a:t>
            </a:r>
            <a:endParaRPr lang="en-US" altLang="zh-TW" sz="4000" u="sng" dirty="0" smtClean="0"/>
          </a:p>
          <a:p>
            <a:r>
              <a:rPr lang="zh-TW" altLang="en-US" sz="4000" u="sng" dirty="0" smtClean="0">
                <a:hlinkClick r:id="rId10" action="ppaction://hlinkfile"/>
              </a:rPr>
              <a:t>同人創作灰色地帶－政府介入與創作侵權爭議探討</a:t>
            </a:r>
            <a:r>
              <a:rPr lang="en-US" altLang="zh-TW" sz="4000" u="sng" dirty="0" smtClean="0"/>
              <a:t>—</a:t>
            </a:r>
            <a:r>
              <a:rPr lang="zh-TW" altLang="en-US" sz="4000" u="sng" dirty="0" smtClean="0">
                <a:hlinkClick r:id="rId11" action="ppaction://hlinkfile"/>
              </a:rPr>
              <a:t>甲等</a:t>
            </a:r>
            <a:endParaRPr lang="en-US" altLang="zh-TW" sz="4000" u="sng" dirty="0" smtClean="0"/>
          </a:p>
          <a:p>
            <a:endParaRPr lang="zh-TW" altLang="en-US" sz="4000" b="1" dirty="0" smtClean="0">
              <a:latin typeface="新細明體" charset="-120"/>
            </a:endParaRPr>
          </a:p>
          <a:p>
            <a:endParaRPr lang="en-US" altLang="zh-TW" sz="4000" b="1" dirty="0" smtClean="0">
              <a:latin typeface="Times New Roman" pitchFamily="18" charset="0"/>
            </a:endParaRPr>
          </a:p>
          <a:p>
            <a:endParaRPr lang="en-US" altLang="zh-TW" sz="4000" dirty="0" smtClean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359" y="199612"/>
            <a:ext cx="3478469" cy="182619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6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229600" cy="1143000"/>
          </a:xfrm>
        </p:spPr>
        <p:txBody>
          <a:bodyPr/>
          <a:lstStyle/>
          <a:p>
            <a:r>
              <a:rPr lang="zh-TW" altLang="en-US" sz="6000" dirty="0" smtClean="0">
                <a:ea typeface="標楷體" pitchFamily="65" charset="-120"/>
              </a:rPr>
              <a:t>撰寫論文的</a:t>
            </a:r>
            <a:r>
              <a:rPr lang="en-US" altLang="zh-TW" sz="6000" dirty="0" smtClean="0">
                <a:ea typeface="標楷體" pitchFamily="65" charset="-120"/>
              </a:rPr>
              <a:t>9</a:t>
            </a:r>
            <a:r>
              <a:rPr lang="zh-TW" altLang="en-US" sz="6000" dirty="0" smtClean="0">
                <a:ea typeface="標楷體" pitchFamily="65" charset="-120"/>
              </a:rPr>
              <a:t>大步驟</a:t>
            </a:r>
          </a:p>
        </p:txBody>
      </p:sp>
      <p:sp>
        <p:nvSpPr>
          <p:cNvPr id="43011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mtClean="0"/>
          </a:p>
          <a:p>
            <a:endParaRPr lang="en-US" altLang="zh-TW" smtClean="0"/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214127773"/>
              </p:ext>
            </p:extLst>
          </p:nvPr>
        </p:nvGraphicFramePr>
        <p:xfrm>
          <a:off x="323528" y="1556792"/>
          <a:ext cx="8424936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圖片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628800"/>
            <a:ext cx="7901379" cy="342991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6000" dirty="0" smtClean="0">
                <a:ea typeface="標楷體" pitchFamily="65" charset="-120"/>
              </a:rPr>
              <a:t>創意題目命名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5184477"/>
          </a:xfrm>
        </p:spPr>
        <p:txBody>
          <a:bodyPr/>
          <a:lstStyle/>
          <a:p>
            <a:r>
              <a:rPr lang="zh-TW" altLang="en-US" sz="3600" b="1" dirty="0" smtClean="0">
                <a:hlinkClick r:id="rId3" action="ppaction://hlinkfile"/>
              </a:rPr>
              <a:t>「大」家一同「潤」收飽飽「發」大財</a:t>
            </a:r>
            <a:endParaRPr lang="en-US" altLang="zh-TW" sz="3600" b="1" dirty="0" smtClean="0"/>
          </a:p>
          <a:p>
            <a:r>
              <a:rPr lang="zh-TW" altLang="en-US" sz="3600" b="1" dirty="0" smtClean="0">
                <a:hlinkClick r:id="rId4" action="ppaction://hlinkfile"/>
              </a:rPr>
              <a:t>「牙」齒站得住，「套」住你幸福 </a:t>
            </a:r>
            <a:r>
              <a:rPr lang="en-US" altLang="zh-TW" sz="3600" b="1" dirty="0" smtClean="0">
                <a:hlinkClick r:id="rId4" action="ppaction://hlinkfile"/>
              </a:rPr>
              <a:t>-</a:t>
            </a:r>
            <a:r>
              <a:rPr lang="zh-TW" altLang="en-US" sz="3600" b="1" dirty="0" smtClean="0">
                <a:hlinkClick r:id="rId4" action="ppaction://hlinkfile"/>
              </a:rPr>
              <a:t>淺談學生族群牙套矯正</a:t>
            </a:r>
            <a:endParaRPr lang="en-US" altLang="zh-TW" sz="3600" b="1" dirty="0" smtClean="0"/>
          </a:p>
          <a:p>
            <a:r>
              <a:rPr lang="en-US" altLang="zh-TW" sz="3600" b="1" dirty="0" smtClean="0">
                <a:hlinkClick r:id="rId5" action="ppaction://hlinkfile"/>
              </a:rPr>
              <a:t>FUN</a:t>
            </a:r>
            <a:r>
              <a:rPr lang="zh-TW" altLang="en-US" sz="3600" b="1" dirty="0" smtClean="0">
                <a:hlinkClick r:id="rId5" action="ppaction://hlinkfile"/>
              </a:rPr>
              <a:t>鬆一下「爸」</a:t>
            </a:r>
            <a:r>
              <a:rPr lang="en-US" altLang="zh-TW" sz="3600" b="1" dirty="0" smtClean="0">
                <a:hlinkClick r:id="rId5" action="ppaction://hlinkfile"/>
              </a:rPr>
              <a:t>- </a:t>
            </a:r>
            <a:r>
              <a:rPr lang="zh-TW" altLang="en-US" sz="3600" b="1" dirty="0" smtClean="0">
                <a:hlinkClick r:id="rId5" action="ppaction://hlinkfile"/>
              </a:rPr>
              <a:t>探討老爸咖啡休閒農場之休閒體驗滿意度</a:t>
            </a:r>
            <a:endParaRPr lang="en-US" altLang="zh-TW" sz="3600" b="1" dirty="0" smtClean="0"/>
          </a:p>
          <a:p>
            <a:r>
              <a:rPr lang="en-US" altLang="zh-TW" sz="3600" b="1" dirty="0" smtClean="0">
                <a:hlinkClick r:id="rId6" action="ppaction://hlinkfile"/>
              </a:rPr>
              <a:t>YTB</a:t>
            </a:r>
            <a:r>
              <a:rPr lang="zh-TW" altLang="en-US" sz="3600" b="1" dirty="0" smtClean="0">
                <a:hlinkClick r:id="rId6" action="ppaction://hlinkfile"/>
              </a:rPr>
              <a:t>鄉民的爆紅</a:t>
            </a:r>
            <a:r>
              <a:rPr lang="en-US" altLang="zh-TW" sz="3600" b="1" dirty="0" smtClean="0">
                <a:hlinkClick r:id="rId6" action="ppaction://hlinkfile"/>
              </a:rPr>
              <a:t>-</a:t>
            </a:r>
            <a:r>
              <a:rPr lang="zh-TW" altLang="en-US" sz="3600" b="1" dirty="0" smtClean="0">
                <a:hlinkClick r:id="rId6" action="ppaction://hlinkfile"/>
              </a:rPr>
              <a:t>小人物紅翻天的關鍵</a:t>
            </a:r>
            <a:endParaRPr lang="en-US" altLang="zh-TW" sz="3600" b="1" dirty="0" smtClean="0"/>
          </a:p>
          <a:p>
            <a:r>
              <a:rPr lang="zh-TW" altLang="en-US" sz="3600" b="1" dirty="0" smtClean="0">
                <a:hlinkClick r:id="rId7" action="ppaction://hlinkfile"/>
              </a:rPr>
              <a:t>臺灣香蕉，讚！</a:t>
            </a:r>
            <a:endParaRPr lang="en-US" altLang="zh-TW" sz="3600" b="1" dirty="0" smtClean="0"/>
          </a:p>
          <a:p>
            <a:endParaRPr lang="en-US" altLang="zh-TW" sz="3600" b="1" dirty="0" smtClean="0"/>
          </a:p>
          <a:p>
            <a:endParaRPr lang="en-US" altLang="zh-TW" sz="3600" b="1" dirty="0" smtClean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340768"/>
            <a:ext cx="8064896" cy="500108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Mr.candle</a:t>
            </a:r>
            <a:endParaRPr lang="zh-TW" altLang="en-US" smtClean="0"/>
          </a:p>
        </p:txBody>
      </p:sp>
      <p:sp>
        <p:nvSpPr>
          <p:cNvPr id="46082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5400" smtClean="0">
                <a:hlinkClick r:id="rId2" action="ppaction://hlinkfile"/>
              </a:rPr>
              <a:t>只要有熱情，不怕夢難行</a:t>
            </a:r>
            <a:endParaRPr lang="zh-TW" altLang="en-US" sz="540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85800"/>
            <a:ext cx="8229600" cy="1143000"/>
          </a:xfrm>
        </p:spPr>
        <p:txBody>
          <a:bodyPr/>
          <a:lstStyle/>
          <a:p>
            <a:r>
              <a:rPr lang="zh-TW" altLang="en-US" sz="6000" smtClean="0">
                <a:ea typeface="標楷體" pitchFamily="65" charset="-120"/>
              </a:rPr>
              <a:t>演練篇</a:t>
            </a:r>
            <a:br>
              <a:rPr lang="zh-TW" altLang="en-US" sz="6000" smtClean="0">
                <a:ea typeface="標楷體" pitchFamily="65" charset="-120"/>
              </a:rPr>
            </a:br>
            <a:endParaRPr lang="zh-TW" altLang="en-US" sz="6000" smtClean="0">
              <a:ea typeface="標楷體" pitchFamily="65" charset="-120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133600"/>
            <a:ext cx="8229600" cy="4525963"/>
          </a:xfrm>
        </p:spPr>
        <p:txBody>
          <a:bodyPr/>
          <a:lstStyle/>
          <a:p>
            <a:r>
              <a:rPr lang="zh-TW" altLang="en-US" sz="4800" b="1" dirty="0" smtClean="0">
                <a:hlinkClick r:id="rId3"/>
              </a:rPr>
              <a:t>加入中學生網站</a:t>
            </a:r>
            <a:endParaRPr lang="zh-TW" altLang="en-US" sz="4800" b="1" dirty="0" smtClean="0"/>
          </a:p>
          <a:p>
            <a:r>
              <a:rPr lang="zh-TW" altLang="en-US" sz="4800" b="1" dirty="0" smtClean="0"/>
              <a:t>光復代碼：</a:t>
            </a:r>
            <a:r>
              <a:rPr lang="en-US" altLang="zh-TW" sz="4800" b="1" dirty="0" smtClean="0"/>
              <a:t>kfsh3534</a:t>
            </a:r>
          </a:p>
          <a:p>
            <a:r>
              <a:rPr lang="zh-TW" altLang="en-US" sz="4800" b="1" dirty="0" smtClean="0"/>
              <a:t>插入頁首</a:t>
            </a:r>
            <a:r>
              <a:rPr lang="zh-TW" altLang="en-US" sz="4800" b="1" dirty="0" smtClean="0">
                <a:latin typeface="新細明體" charset="-120"/>
              </a:rPr>
              <a:t>、</a:t>
            </a:r>
            <a:r>
              <a:rPr lang="zh-TW" altLang="en-US" sz="4800" b="1" dirty="0" smtClean="0"/>
              <a:t>頁尾</a:t>
            </a:r>
            <a:r>
              <a:rPr lang="zh-TW" altLang="en-US" sz="4800" b="1" dirty="0" smtClean="0">
                <a:latin typeface="新細明體" charset="-120"/>
              </a:rPr>
              <a:t>、</a:t>
            </a:r>
            <a:r>
              <a:rPr lang="zh-TW" altLang="en-US" sz="4800" b="1" dirty="0" smtClean="0"/>
              <a:t> 轉</a:t>
            </a:r>
            <a:r>
              <a:rPr lang="en-US" altLang="zh-TW" sz="4800" b="1" dirty="0" smtClean="0"/>
              <a:t>PDF</a:t>
            </a:r>
            <a:r>
              <a:rPr lang="zh-TW" altLang="en-US" sz="4800" b="1" dirty="0" smtClean="0"/>
              <a:t>檔</a:t>
            </a:r>
          </a:p>
          <a:p>
            <a:r>
              <a:rPr lang="zh-TW" altLang="en-US" sz="4800" b="1" dirty="0" smtClean="0">
                <a:hlinkClick r:id="rId3"/>
              </a:rPr>
              <a:t>上傳作品</a:t>
            </a:r>
            <a:endParaRPr lang="zh-TW" altLang="en-US" sz="4800" b="1" dirty="0" smtClean="0"/>
          </a:p>
          <a:p>
            <a:endParaRPr lang="en-US" altLang="zh-TW" sz="4800" b="1" dirty="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772261" y="2168973"/>
            <a:ext cx="7772400" cy="1470025"/>
          </a:xfrm>
          <a:noFill/>
          <a:ln/>
          <a:effectLst>
            <a:glow rad="101600">
              <a:srgbClr val="FFFF00">
                <a:alpha val="60000"/>
              </a:srgbClr>
            </a:glow>
          </a:effectLst>
          <a:extLst/>
        </p:spPr>
        <p:txBody>
          <a:bodyPr/>
          <a:lstStyle/>
          <a:p>
            <a:pPr>
              <a:defRPr/>
            </a:pPr>
            <a:r>
              <a:rPr lang="zh-TW" altLang="en-US" sz="5400" b="1" dirty="0" smtClean="0">
                <a:solidFill>
                  <a:srgbClr val="F74EBC"/>
                </a:solidFill>
              </a:rPr>
              <a:t>同學們，試試看</a:t>
            </a:r>
            <a:r>
              <a:rPr lang="en-US" altLang="zh-TW" sz="5400" b="1" dirty="0" smtClean="0">
                <a:solidFill>
                  <a:srgbClr val="F74EBC"/>
                </a:solidFill>
              </a:rPr>
              <a:t/>
            </a:r>
            <a:br>
              <a:rPr lang="en-US" altLang="zh-TW" sz="5400" b="1" dirty="0" smtClean="0">
                <a:solidFill>
                  <a:srgbClr val="F74EBC"/>
                </a:solidFill>
              </a:rPr>
            </a:br>
            <a:r>
              <a:rPr lang="zh-TW" altLang="en-US" sz="5400" b="1" dirty="0" smtClean="0">
                <a:solidFill>
                  <a:srgbClr val="F74EBC"/>
                </a:solidFill>
              </a:rPr>
              <a:t>祝福大家</a:t>
            </a:r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統統有獎</a:t>
            </a:r>
            <a:endParaRPr lang="fr-FR" altLang="zh-TW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2229" name="Picture 7" descr="fs6P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1204913"/>
            <a:ext cx="10287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1187624" y="820343"/>
            <a:ext cx="6955751" cy="769441"/>
          </a:xfrm>
          <a:prstGeom prst="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rgbClr val="0070C0"/>
            </a:solidFill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>
              <a:rot lat="0" lon="0" rev="21299999"/>
            </a:camera>
            <a:lightRig rig="threePt" dir="t"/>
          </a:scene3d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0" lang="zh-TW" altLang="en-US" sz="4400" b="1" dirty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沒有不可能，只要我願意！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53">
  <a:themeElements>
    <a:clrScheme name="奧斯丁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515</TotalTime>
  <Words>993</Words>
  <Application>Microsoft Office PowerPoint</Application>
  <PresentationFormat>如螢幕大小 (4:3)</PresentationFormat>
  <Paragraphs>116</Paragraphs>
  <Slides>20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20</vt:i4>
      </vt:variant>
    </vt:vector>
  </HeadingPairs>
  <TitlesOfParts>
    <vt:vector size="22" baseType="lpstr">
      <vt:lpstr>153</vt:lpstr>
      <vt:lpstr>106</vt:lpstr>
      <vt:lpstr>玩出小論文</vt:lpstr>
      <vt:lpstr>「小論文」？？？</vt:lpstr>
      <vt:lpstr>寫小論文有什麼好處？</vt:lpstr>
      <vt:lpstr>小論文規格要求</vt:lpstr>
      <vt:lpstr>21個類別  </vt:lpstr>
      <vt:lpstr>小論文版面要求</vt:lpstr>
      <vt:lpstr>小論文結構</vt:lpstr>
      <vt:lpstr>壹●前言（200~500字）  </vt:lpstr>
      <vt:lpstr>貳●正文（1200~3000字） </vt:lpstr>
      <vt:lpstr>PowerPoint 簡報</vt:lpstr>
      <vt:lpstr>PowerPoint 簡報</vt:lpstr>
      <vt:lpstr>參●結論</vt:lpstr>
      <vt:lpstr>肆●引註資料</vt:lpstr>
      <vt:lpstr>肆●引註資料</vt:lpstr>
      <vt:lpstr>得獎作品觀摩 </vt:lpstr>
      <vt:lpstr>撰寫論文的9大步驟</vt:lpstr>
      <vt:lpstr>創意題目命名</vt:lpstr>
      <vt:lpstr>Mr.candle</vt:lpstr>
      <vt:lpstr>演練篇 </vt:lpstr>
      <vt:lpstr>同學們，試試看 祝福大家統統有獎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如何玩出小論文？</dc:title>
  <cp:lastModifiedBy>user</cp:lastModifiedBy>
  <cp:revision>45</cp:revision>
  <cp:lastPrinted>2013-02-22T09:14:12Z</cp:lastPrinted>
  <dcterms:created xsi:type="dcterms:W3CDTF">2013-02-17T14:14:42Z</dcterms:created>
  <dcterms:modified xsi:type="dcterms:W3CDTF">2013-02-23T05:48:07Z</dcterms:modified>
</cp:coreProperties>
</file>