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8" r:id="rId4"/>
    <p:sldId id="261" r:id="rId5"/>
    <p:sldId id="260" r:id="rId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15" autoAdjust="0"/>
  </p:normalViewPr>
  <p:slideViewPr>
    <p:cSldViewPr snapToGrid="0">
      <p:cViewPr>
        <p:scale>
          <a:sx n="84" d="100"/>
          <a:sy n="84" d="100"/>
        </p:scale>
        <p:origin x="-624" y="-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2023/10/19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2023/10/19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2023/10/19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13980" y="1752600"/>
            <a:ext cx="7909633" cy="1828800"/>
          </a:xfrm>
        </p:spPr>
        <p:txBody>
          <a:bodyPr rtlCol="0"/>
          <a:lstStyle/>
          <a:p>
            <a:pPr rtl="0"/>
            <a:r>
              <a:rPr lang="en-US" altLang="zh-TW" b="1" dirty="0" smtClean="0">
                <a:latin typeface="Arial Black" panose="020B0A04020102020204" pitchFamily="34" charset="0"/>
                <a:sym typeface="Salesforce Sans"/>
              </a:rPr>
              <a:t>112</a:t>
            </a:r>
            <a:r>
              <a:rPr lang="zh-TW" altLang="en-US" b="1" dirty="0" smtClean="0">
                <a:latin typeface="Arial Black" panose="020B0A04020102020204" pitchFamily="34" charset="0"/>
                <a:sym typeface="Salesforce Sans"/>
              </a:rPr>
              <a:t>學年度生涯發展手冊導師說明會</a:t>
            </a:r>
            <a:endParaRPr lang="zh-TW" altLang="en-US" b="1" dirty="0">
              <a:latin typeface="Arial Black" panose="020B0A04020102020204" pitchFamily="34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1863" r="18108" b="5075"/>
          <a:stretch/>
        </p:blipFill>
        <p:spPr bwMode="auto">
          <a:xfrm>
            <a:off x="1791234" y="108642"/>
            <a:ext cx="8384860" cy="600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12930"/>
          <a:stretch/>
        </p:blipFill>
        <p:spPr bwMode="auto">
          <a:xfrm>
            <a:off x="1996084" y="162962"/>
            <a:ext cx="7926514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7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fshuser\Desktop\112-1國中\111國中生涯訪視\B3\B3-1\LINE_ALBUM_Op_221007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86" y="72428"/>
            <a:ext cx="6391747" cy="65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4677" y="4378860"/>
            <a:ext cx="9943802" cy="863097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範例  ： 請班導師每學期至少寫一條，可結合導師評語給予生涯建議，期末抽檢。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11650" r="17747" b="6794"/>
          <a:stretch/>
        </p:blipFill>
        <p:spPr bwMode="auto">
          <a:xfrm>
            <a:off x="1972179" y="389299"/>
            <a:ext cx="8040953" cy="563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45</TotalTime>
  <Words>33</Words>
  <Application>Microsoft Office PowerPoint</Application>
  <PresentationFormat>自訂</PresentationFormat>
  <Paragraphs>3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tf03431377_win32</vt:lpstr>
      <vt:lpstr>112學年度生涯發展手冊導師說明會</vt:lpstr>
      <vt:lpstr>PowerPoint 簡報</vt:lpstr>
      <vt:lpstr>PowerPoint 簡報</vt:lpstr>
      <vt:lpstr>範例  ： 請班導師每學期至少寫一條，可結合導師評語給予生涯建議，期末抽檢。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111學年度生涯發展手冊導師說明會</dc:title>
  <dc:creator>kfshuser</dc:creator>
  <cp:lastModifiedBy>kfshuser</cp:lastModifiedBy>
  <cp:revision>9</cp:revision>
  <dcterms:created xsi:type="dcterms:W3CDTF">2022-10-19T07:58:18Z</dcterms:created>
  <dcterms:modified xsi:type="dcterms:W3CDTF">2023-10-19T06:15:35Z</dcterms:modified>
</cp:coreProperties>
</file>