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26"/>
  </p:notesMasterIdLst>
  <p:sldIdLst>
    <p:sldId id="256" r:id="rId2"/>
    <p:sldId id="257" r:id="rId3"/>
    <p:sldId id="282" r:id="rId4"/>
    <p:sldId id="28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1" r:id="rId14"/>
    <p:sldId id="284" r:id="rId15"/>
    <p:sldId id="285" r:id="rId16"/>
    <p:sldId id="286" r:id="rId17"/>
    <p:sldId id="287" r:id="rId18"/>
    <p:sldId id="288" r:id="rId19"/>
    <p:sldId id="270" r:id="rId20"/>
    <p:sldId id="267" r:id="rId21"/>
    <p:sldId id="268" r:id="rId22"/>
    <p:sldId id="289" r:id="rId23"/>
    <p:sldId id="290" r:id="rId24"/>
    <p:sldId id="292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4" autoAdjust="0"/>
  </p:normalViewPr>
  <p:slideViewPr>
    <p:cSldViewPr snapToGrid="0">
      <p:cViewPr varScale="1">
        <p:scale>
          <a:sx n="64" d="100"/>
          <a:sy n="64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1742A-96F4-4325-B489-2F950A954FD6}" type="datetimeFigureOut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A9165-AE02-4DFD-8640-EA8B4331EA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3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2A9-51CE-4539-8253-59296A4C266C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68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21E1-DC16-4D1D-A169-D61A057B2418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58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098-61CF-4ECE-9EB3-C352602DDA9F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038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473D-BD02-4982-B706-9B27F89A03C0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19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F89B-23B7-4E62-BF42-10F1E1C6ECAA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79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964A-5D4A-41C4-B385-AA1B2327E4BD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25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AFBC-64EC-4C78-A505-AE505807BFF7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211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09D9-0402-475F-A2F0-730589F91615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59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CAA4-C895-43A8-B4AF-3AA5788F9FA1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45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B98B-230C-45DC-BE03-0ADA24F47806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78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B264-7083-4527-875C-E59F8F0C3740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985A-9EAE-44B7-AA16-703281EC16C6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08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F2D2-40B0-4316-8D7A-BCAAAAAD1E1F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7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114C-F738-4612-8A88-B69BD801D041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10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BF92-633D-4DB0-8678-B9140D03DFA0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11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C1AE-CF78-4330-8838-F8B4B6575FFD}" type="datetime1">
              <a:rPr lang="zh-TW" altLang="en-US" smtClean="0"/>
              <a:t>2024/6/12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3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1AABE-8CF3-4C3E-BBF9-BD698DE44FC8}" type="datetime1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4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資通安全教育訓練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　</a:t>
            </a:r>
            <a:r>
              <a:rPr lang="zh-TW" altLang="en-US" sz="3600" dirty="0"/>
              <a:t>ｅ等公務園＋學習</a:t>
            </a:r>
            <a:r>
              <a:rPr lang="zh-TW" altLang="en-US" sz="3600" dirty="0" smtClean="0"/>
              <a:t>平台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註冊帳戶， 登入，個人資料修改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光復高中圖書館資媒組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301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因為需要研習時數證書，故註冊時請務必填上完整“姓名”及“身份證號”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836" y="2023428"/>
            <a:ext cx="6499150" cy="388143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08991" y="4498848"/>
            <a:ext cx="2148840" cy="329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608991" y="5327904"/>
            <a:ext cx="2148840" cy="329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2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建立我的帳戶</a:t>
            </a:r>
            <a:r>
              <a:rPr lang="en-US" altLang="zh-TW" dirty="0" smtClean="0"/>
              <a:t>—</a:t>
            </a:r>
            <a:r>
              <a:rPr lang="zh-TW" altLang="en-US" dirty="0" smtClean="0"/>
              <a:t>＞完成註冊會員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223" y="2042602"/>
            <a:ext cx="7827779" cy="4674924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6391656" y="6022582"/>
            <a:ext cx="704088" cy="694944"/>
          </a:xfrm>
          <a:prstGeom prst="wedgeEllipseCallout">
            <a:avLst>
              <a:gd name="adj1" fmla="val -102651"/>
              <a:gd name="adj2" fmla="val 19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７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46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註冊完成會寄一封註冊通知信給</a:t>
            </a:r>
            <a:r>
              <a:rPr lang="zh-TW" altLang="en-US" dirty="0" smtClean="0"/>
              <a:t>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116" y="1393673"/>
            <a:ext cx="6903337" cy="5108361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4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1654" y="2520696"/>
            <a:ext cx="8596668" cy="1320800"/>
          </a:xfrm>
        </p:spPr>
        <p:txBody>
          <a:bodyPr/>
          <a:lstStyle/>
          <a:p>
            <a:r>
              <a:rPr lang="zh-TW" altLang="en-US" dirty="0" smtClean="0"/>
              <a:t>二、登入，個資修改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73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右上“登入”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356" y="2032572"/>
            <a:ext cx="7335260" cy="4380780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8238744" y="3035808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１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93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系統提醒訊息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428" y="1511364"/>
            <a:ext cx="6499150" cy="3881437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6035040" y="3104610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487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點選“一般民眾登入”</a:t>
            </a:r>
            <a:r>
              <a:rPr lang="en-US" altLang="zh-TW" dirty="0" smtClean="0"/>
              <a:t>—</a:t>
            </a:r>
            <a:r>
              <a:rPr lang="zh-TW" altLang="en-US" dirty="0" smtClean="0"/>
              <a:t>＞“我的ｅ政府”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350" y="1270000"/>
            <a:ext cx="8960442" cy="5351375"/>
          </a:xfrm>
          <a:prstGeom prst="rect">
            <a:avLst/>
          </a:prstGeom>
        </p:spPr>
      </p:pic>
      <p:sp>
        <p:nvSpPr>
          <p:cNvPr id="10" name="橢圓形圖說文字 9"/>
          <p:cNvSpPr/>
          <p:nvPr/>
        </p:nvSpPr>
        <p:spPr>
          <a:xfrm>
            <a:off x="7571232" y="3163824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5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點選“登入我的</a:t>
            </a:r>
            <a:r>
              <a:rPr lang="en-US" altLang="zh-TW" dirty="0" smtClean="0"/>
              <a:t>e</a:t>
            </a:r>
            <a:r>
              <a:rPr lang="zh-TW" altLang="en-US" dirty="0" smtClean="0"/>
              <a:t>政府”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660" y="1456500"/>
            <a:ext cx="8186962" cy="4889436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7470648" y="5129784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４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039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我</a:t>
            </a:r>
            <a:r>
              <a:rPr lang="zh-TW" altLang="en-US" dirty="0"/>
              <a:t>的</a:t>
            </a:r>
            <a:r>
              <a:rPr lang="en-US" altLang="zh-TW" dirty="0"/>
              <a:t>e</a:t>
            </a:r>
            <a:r>
              <a:rPr lang="zh-TW" altLang="en-US" dirty="0" smtClean="0"/>
              <a:t>政府帳號登入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523" y="1365060"/>
            <a:ext cx="8554423" cy="5108892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6858000" y="2587752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５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507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044" y="1419924"/>
            <a:ext cx="8085068" cy="4828583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5961888" y="3611880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６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20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　ｅ等公務園＋學習</a:t>
            </a:r>
            <a:r>
              <a:rPr lang="zh-TW" altLang="en-US" dirty="0" smtClean="0"/>
              <a:t>平台網圵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https://elearn.hrd.gov.tw/mooc/index.php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812" y="1703388"/>
            <a:ext cx="8442189" cy="5041863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178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登入後個人畫面，會提示您研習時數及尚未完成事項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320" y="1749787"/>
            <a:ext cx="6608789" cy="4947508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>
            <a:off x="6765452" y="3399444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７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1869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點按“個人專區“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490" y="1270000"/>
            <a:ext cx="6963558" cy="5213096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6950179" y="3181604"/>
            <a:ext cx="704088" cy="694944"/>
          </a:xfrm>
          <a:prstGeom prst="wedgeEllipseCallout">
            <a:avLst>
              <a:gd name="adj1" fmla="val -108804"/>
              <a:gd name="adj2" fmla="val -7926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８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822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顯示您的修課記錄，左側頭像下方“齒輪”可查看編輯個</a:t>
            </a:r>
            <a:r>
              <a:rPr lang="zh-TW" altLang="en-US" dirty="0"/>
              <a:t>人</a:t>
            </a:r>
            <a:r>
              <a:rPr lang="zh-TW" altLang="en-US" dirty="0" smtClean="0"/>
              <a:t>資訊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201" y="1769643"/>
            <a:ext cx="6796933" cy="5088357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2987779" y="3482571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９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765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最下方可勾選時數是否上傳全教網</a:t>
            </a:r>
            <a:r>
              <a:rPr lang="en-US" altLang="zh-TW" dirty="0" smtClean="0"/>
              <a:t>,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zh-TW" altLang="en-US" dirty="0" smtClean="0"/>
              <a:t>按</a:t>
            </a:r>
            <a:r>
              <a:rPr lang="en-US" altLang="zh-TW" dirty="0" smtClean="0"/>
              <a:t>” </a:t>
            </a:r>
            <a:r>
              <a:rPr lang="zh-TW" altLang="en-US" dirty="0" smtClean="0"/>
              <a:t>確定修改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97" y="1958109"/>
            <a:ext cx="6823747" cy="4835957"/>
          </a:xfrm>
          <a:prstGeom prst="rect">
            <a:avLst/>
          </a:prstGeom>
        </p:spPr>
      </p:pic>
      <p:sp>
        <p:nvSpPr>
          <p:cNvPr id="6" name="橢圓形圖說文字 5"/>
          <p:cNvSpPr/>
          <p:nvPr/>
        </p:nvSpPr>
        <p:spPr>
          <a:xfrm>
            <a:off x="2406700" y="1779333"/>
            <a:ext cx="7846641" cy="2977394"/>
          </a:xfrm>
          <a:prstGeom prst="wedgeEllipseCallout">
            <a:avLst>
              <a:gd name="adj1" fmla="val -46858"/>
              <a:gd name="adj2" fmla="val 88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21640" t="52225" r="2927" b="22032"/>
          <a:stretch/>
        </p:blipFill>
        <p:spPr>
          <a:xfrm>
            <a:off x="3445164" y="2465801"/>
            <a:ext cx="6280031" cy="1604459"/>
          </a:xfrm>
          <a:prstGeom prst="rect">
            <a:avLst/>
          </a:prstGeom>
        </p:spPr>
      </p:pic>
      <p:sp>
        <p:nvSpPr>
          <p:cNvPr id="8" name="橢圓形圖說文字 7"/>
          <p:cNvSpPr/>
          <p:nvPr/>
        </p:nvSpPr>
        <p:spPr>
          <a:xfrm>
            <a:off x="8894618" y="2269396"/>
            <a:ext cx="1117600" cy="694944"/>
          </a:xfrm>
          <a:prstGeom prst="wedgeEllipseCallout">
            <a:avLst>
              <a:gd name="adj1" fmla="val 1389"/>
              <a:gd name="adj2" fmla="val 16396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１０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586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</a:rPr>
              <a:t>準備好，上課去囉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08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一、註冊會員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註冊時以“一般民眾”</a:t>
            </a:r>
            <a:r>
              <a:rPr lang="en-US" altLang="zh-TW" dirty="0" smtClean="0"/>
              <a:t>—</a:t>
            </a:r>
            <a:r>
              <a:rPr lang="zh-TW" altLang="en-US" dirty="0" smtClean="0"/>
              <a:t>＞“我的</a:t>
            </a:r>
            <a:r>
              <a:rPr lang="en-US" altLang="zh-TW" dirty="0" smtClean="0"/>
              <a:t>e</a:t>
            </a:r>
            <a:r>
              <a:rPr lang="zh-TW" altLang="en-US" dirty="0" smtClean="0"/>
              <a:t>政府</a:t>
            </a:r>
            <a:r>
              <a:rPr lang="en-US" altLang="zh-TW" dirty="0" smtClean="0"/>
              <a:t>”—</a:t>
            </a:r>
            <a:r>
              <a:rPr lang="zh-TW" altLang="en-US" dirty="0" smtClean="0"/>
              <a:t>＞會員身分</a:t>
            </a:r>
            <a:endParaRPr lang="en-US" altLang="zh-TW" dirty="0" smtClean="0"/>
          </a:p>
          <a:p>
            <a:r>
              <a:rPr lang="zh-TW" altLang="en-US" dirty="0" smtClean="0"/>
              <a:t>因需要研習時數證書，請於註冊時務必填寫正確的“姓名</a:t>
            </a:r>
            <a:r>
              <a:rPr lang="en-US" altLang="zh-TW" dirty="0" smtClean="0"/>
              <a:t>”</a:t>
            </a:r>
            <a:r>
              <a:rPr lang="zh-TW" altLang="en-US" dirty="0" smtClean="0"/>
              <a:t>“身份證號</a:t>
            </a:r>
            <a:r>
              <a:rPr lang="en-US" altLang="zh-TW" dirty="0" smtClean="0"/>
              <a:t>”</a:t>
            </a:r>
          </a:p>
          <a:p>
            <a:r>
              <a:rPr lang="zh-TW" altLang="en-US" dirty="0" smtClean="0"/>
              <a:t>可勾選時數上傳至全教網（全國教師進修網）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52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右上“登入”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356" y="2032572"/>
            <a:ext cx="7335260" cy="4380780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8238744" y="3035808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１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94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系統提醒訊息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428" y="1511364"/>
            <a:ext cx="6499150" cy="3881437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6035040" y="3104610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67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點選“一般民眾登入”</a:t>
            </a:r>
            <a:r>
              <a:rPr lang="en-US" altLang="zh-TW" dirty="0" smtClean="0"/>
              <a:t>—</a:t>
            </a:r>
            <a:r>
              <a:rPr lang="zh-TW" altLang="en-US" dirty="0" smtClean="0"/>
              <a:t>＞“我的ｅ政府”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350" y="1270000"/>
            <a:ext cx="8960442" cy="5351375"/>
          </a:xfrm>
          <a:prstGeom prst="rect">
            <a:avLst/>
          </a:prstGeom>
        </p:spPr>
      </p:pic>
      <p:sp>
        <p:nvSpPr>
          <p:cNvPr id="10" name="橢圓形圖說文字 9"/>
          <p:cNvSpPr/>
          <p:nvPr/>
        </p:nvSpPr>
        <p:spPr>
          <a:xfrm>
            <a:off x="7571232" y="3163824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39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點選“登入我的</a:t>
            </a:r>
            <a:r>
              <a:rPr lang="en-US" altLang="zh-TW" dirty="0" smtClean="0"/>
              <a:t>e</a:t>
            </a:r>
            <a:r>
              <a:rPr lang="zh-TW" altLang="en-US" dirty="0" smtClean="0"/>
              <a:t>政府”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660" y="1456500"/>
            <a:ext cx="8186962" cy="4889436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7470648" y="5129784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４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85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我</a:t>
            </a:r>
            <a:r>
              <a:rPr lang="zh-TW" altLang="en-US" dirty="0"/>
              <a:t>的</a:t>
            </a:r>
            <a:r>
              <a:rPr lang="en-US" altLang="zh-TW" dirty="0"/>
              <a:t>e</a:t>
            </a:r>
            <a:r>
              <a:rPr lang="zh-TW" altLang="en-US" dirty="0" smtClean="0"/>
              <a:t>政府帳號登入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523" y="1365060"/>
            <a:ext cx="8554423" cy="5108892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6858000" y="2587752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５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56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點選“加入會員”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816" y="1270000"/>
            <a:ext cx="8960728" cy="5351546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7251192" y="3410712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６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653225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300</Words>
  <Application>Microsoft Office PowerPoint</Application>
  <PresentationFormat>寬螢幕</PresentationFormat>
  <Paragraphs>68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資通安全教育訓練 　ｅ等公務園＋學習平台 註冊帳戶， 登入，個人資料修改</vt:lpstr>
      <vt:lpstr>　ｅ等公務園＋學習平台網圵 https://elearn.hrd.gov.tw/mooc/index.php  </vt:lpstr>
      <vt:lpstr>一、註冊會員</vt:lpstr>
      <vt:lpstr>右上“登入”</vt:lpstr>
      <vt:lpstr>系統提醒訊息</vt:lpstr>
      <vt:lpstr>點選“一般民眾登入”—＞“我的ｅ政府”</vt:lpstr>
      <vt:lpstr>點選“登入我的e政府”</vt:lpstr>
      <vt:lpstr>點選”我的e政府帳號登入”</vt:lpstr>
      <vt:lpstr>點選“加入會員”</vt:lpstr>
      <vt:lpstr>因為需要研習時數證書，故註冊時請務必填上完整“姓名”及“身份證號”</vt:lpstr>
      <vt:lpstr>建立我的帳戶—＞完成註冊會員</vt:lpstr>
      <vt:lpstr>註冊完成會寄一封註冊通知信給您</vt:lpstr>
      <vt:lpstr>二、登入，個資修改</vt:lpstr>
      <vt:lpstr>右上“登入”</vt:lpstr>
      <vt:lpstr>系統提醒訊息</vt:lpstr>
      <vt:lpstr>點選“一般民眾登入”—＞“我的ｅ政府”</vt:lpstr>
      <vt:lpstr>點選“登入我的e政府”</vt:lpstr>
      <vt:lpstr>點選”我的e政府帳號登入”</vt:lpstr>
      <vt:lpstr>登入</vt:lpstr>
      <vt:lpstr>登入後個人畫面，會提示您研習時數及尚未完成事項</vt:lpstr>
      <vt:lpstr>點按“個人專區“</vt:lpstr>
      <vt:lpstr>顯示您的修課記錄，左側頭像下方“齒輪”可查看編輯個人資訊</vt:lpstr>
      <vt:lpstr>最下方可勾選時數是否上傳全教網,  按” 確定修改”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資通安全教育訓練 　ｅ等公務園＋學習平台註冊</dc:title>
  <dc:creator>phljyc</dc:creator>
  <cp:lastModifiedBy>phljyc</cp:lastModifiedBy>
  <cp:revision>10</cp:revision>
  <dcterms:created xsi:type="dcterms:W3CDTF">2024-06-12T02:36:32Z</dcterms:created>
  <dcterms:modified xsi:type="dcterms:W3CDTF">2024-06-12T04:32:41Z</dcterms:modified>
</cp:coreProperties>
</file>