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16"/>
  </p:notesMasterIdLst>
  <p:sldIdLst>
    <p:sldId id="256" r:id="rId2"/>
    <p:sldId id="257" r:id="rId3"/>
    <p:sldId id="281" r:id="rId4"/>
    <p:sldId id="284" r:id="rId5"/>
    <p:sldId id="285" r:id="rId6"/>
    <p:sldId id="286" r:id="rId7"/>
    <p:sldId id="287" r:id="rId8"/>
    <p:sldId id="288" r:id="rId9"/>
    <p:sldId id="270" r:id="rId10"/>
    <p:sldId id="267" r:id="rId11"/>
    <p:sldId id="268" r:id="rId12"/>
    <p:sldId id="330" r:id="rId13"/>
    <p:sldId id="317" r:id="rId14"/>
    <p:sldId id="318" r:id="rId1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844" autoAdjust="0"/>
  </p:normalViewPr>
  <p:slideViewPr>
    <p:cSldViewPr snapToGrid="0">
      <p:cViewPr varScale="1">
        <p:scale>
          <a:sx n="64" d="100"/>
          <a:sy n="64" d="100"/>
        </p:scale>
        <p:origin x="14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E1329-573F-41CB-814F-4B81F1CA14CD}" type="datetimeFigureOut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3503C2-C6B6-45F8-A67E-000B9E4C7E1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4875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B723-9E2A-469C-ADAA-35DEB13BB7BA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685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94D575-575B-4D4D-B929-589CBA022B8A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858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FED27-5210-44C3-B6BD-D2626F246259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103811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3C7D2E-0084-44B0-BA24-C55620C339AF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1197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65957-E182-45DC-BBF0-8F2986C7E2A5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9079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1E102-4371-4AD5-A934-126421946B60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1525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FC4CA-45E4-45FB-9975-497E22C6EF1A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8211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E6397-D204-481D-9E66-F4C6BA5B1390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9597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991FC3-725C-4259-A94D-BC6D72B7C5AF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456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0AB38-4DCC-4B98-9492-5F74FA096A7A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50787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D0A3C6-C0A5-4949-80A9-C1FF1532E3C8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52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A429CB-371E-45BE-A3AE-9A54A654D79C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6087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448A8-9896-45FF-B15B-6C0D065A7E00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173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D0E50-7D1E-41E5-BE8E-B44F2AC53C74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910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75B1C-B181-46F6-9146-18B923B134A0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118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14F68-45EA-4CE6-85E0-EC94804E4538}" type="datetime1">
              <a:rPr lang="zh-TW" altLang="en-US" smtClean="0"/>
              <a:t>2024/6/18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038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76AD8-88AC-4D21-B584-E4BCC64D9A10}" type="datetime1">
              <a:rPr lang="zh-TW" altLang="en-US" smtClean="0"/>
              <a:t>2024/6/18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C7065AD-F1F9-4E6A-821A-B9040B79D3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44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資通安全教育訓練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/>
              <a:t>　</a:t>
            </a:r>
            <a:r>
              <a:rPr lang="zh-TW" altLang="en-US" sz="3600" dirty="0"/>
              <a:t>ｅ等公務園＋學習</a:t>
            </a:r>
            <a:r>
              <a:rPr lang="zh-TW" altLang="en-US" sz="3600" dirty="0" smtClean="0"/>
              <a:t>平台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帳號、密碼查詢</a:t>
            </a:r>
            <a:endParaRPr lang="zh-TW" altLang="en-US" sz="32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 smtClean="0"/>
              <a:t>光復高中圖書館資媒組 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01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117" y="1587878"/>
            <a:ext cx="6957546" cy="497305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8891" y="564839"/>
            <a:ext cx="9485997" cy="1320800"/>
          </a:xfrm>
        </p:spPr>
        <p:txBody>
          <a:bodyPr/>
          <a:lstStyle/>
          <a:p>
            <a:r>
              <a:rPr lang="zh-TW" altLang="en-US" dirty="0" smtClean="0"/>
              <a:t>輸入身分證字號、</a:t>
            </a:r>
            <a:r>
              <a:rPr lang="zh-TW" altLang="en-US" dirty="0" smtClean="0"/>
              <a:t>姓名</a:t>
            </a:r>
            <a:r>
              <a:rPr lang="en-US" altLang="zh-TW" dirty="0" smtClean="0"/>
              <a:t>—</a:t>
            </a:r>
            <a:r>
              <a:rPr lang="zh-TW" altLang="en-US" dirty="0" smtClean="0"/>
              <a:t>＞有效帳號查詢</a:t>
            </a:r>
            <a:endParaRPr lang="zh-TW" altLang="en-US" dirty="0"/>
          </a:p>
        </p:txBody>
      </p:sp>
      <p:sp>
        <p:nvSpPr>
          <p:cNvPr id="8" name="橢圓形圖說文字 7"/>
          <p:cNvSpPr/>
          <p:nvPr/>
        </p:nvSpPr>
        <p:spPr>
          <a:xfrm>
            <a:off x="6651435" y="4772781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７</a:t>
            </a:r>
            <a:endParaRPr lang="zh-TW" altLang="en-US" dirty="0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1869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帳號顯示在下方</a:t>
            </a:r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8" name="內容版面配置區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8710" y="1411079"/>
            <a:ext cx="8171697" cy="533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223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23083" y="2006109"/>
            <a:ext cx="8596668" cy="1320800"/>
          </a:xfrm>
        </p:spPr>
        <p:txBody>
          <a:bodyPr/>
          <a:lstStyle/>
          <a:p>
            <a:r>
              <a:rPr lang="zh-TW" altLang="en-US" dirty="0"/>
              <a:t>二</a:t>
            </a:r>
            <a:r>
              <a:rPr lang="zh-TW" altLang="en-US" dirty="0" smtClean="0"/>
              <a:t>、密碼查詢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8015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忘記密碼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671" y="1381100"/>
            <a:ext cx="8280142" cy="5405288"/>
          </a:xfrm>
          <a:prstGeom prst="rect">
            <a:avLst/>
          </a:prstGeom>
        </p:spPr>
      </p:pic>
      <p:sp>
        <p:nvSpPr>
          <p:cNvPr id="7" name="橢圓形圖說文字 6"/>
          <p:cNvSpPr/>
          <p:nvPr/>
        </p:nvSpPr>
        <p:spPr>
          <a:xfrm>
            <a:off x="7086150" y="4218145"/>
            <a:ext cx="704088" cy="694944"/>
          </a:xfrm>
          <a:prstGeom prst="wedgeEllipseCallout">
            <a:avLst>
              <a:gd name="adj1" fmla="val -272781"/>
              <a:gd name="adj2" fmla="val 4364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１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415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07315" y="1434058"/>
            <a:ext cx="3579873" cy="417226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１。輸入您的帳號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２。選擇寄送方式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 </a:t>
            </a:r>
            <a:r>
              <a:rPr lang="en-US" altLang="zh-TW" dirty="0" smtClean="0"/>
              <a:t>      </a:t>
            </a:r>
            <a:r>
              <a:rPr lang="zh-TW" altLang="en-US" dirty="0" smtClean="0"/>
              <a:t>（６選１）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３。下一步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４。系統會傳送一組密碼給您， 登入後重新設定密碼</a:t>
            </a: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1666" y="789037"/>
            <a:ext cx="3850666" cy="59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575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　ｅ等公務園＋學習</a:t>
            </a:r>
            <a:r>
              <a:rPr lang="zh-TW" altLang="en-US" dirty="0" smtClean="0"/>
              <a:t>平台網圵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/>
              <a:t>https://elearn.hrd.gov.tw/mooc/index.php</a:t>
            </a:r>
            <a:r>
              <a:rPr lang="zh-TW" altLang="en-US" dirty="0"/>
              <a:t/>
            </a:r>
            <a:br>
              <a:rPr lang="zh-TW" altLang="en-US" dirty="0"/>
            </a:b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1812" y="1703388"/>
            <a:ext cx="8442189" cy="5041863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017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51654" y="2520696"/>
            <a:ext cx="8596668" cy="1320800"/>
          </a:xfrm>
        </p:spPr>
        <p:txBody>
          <a:bodyPr/>
          <a:lstStyle/>
          <a:p>
            <a:r>
              <a:rPr lang="zh-TW" altLang="en-US" dirty="0"/>
              <a:t>一</a:t>
            </a:r>
            <a:r>
              <a:rPr lang="zh-TW" altLang="en-US" dirty="0" smtClean="0"/>
              <a:t>、帳號查詢</a:t>
            </a:r>
            <a:r>
              <a:rPr lang="en-US" altLang="zh-TW" dirty="0" smtClean="0"/>
              <a:t>-</a:t>
            </a:r>
            <a:r>
              <a:rPr lang="zh-TW" altLang="en-US" dirty="0" smtClean="0"/>
              <a:t>身分證查詢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373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右上“登入”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2356" y="2032572"/>
            <a:ext cx="7335260" cy="4380780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8238744" y="3035808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１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2938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系統提醒訊息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8428" y="1511364"/>
            <a:ext cx="6499150" cy="3881437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6035040" y="3104610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２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6487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點選“一般民眾登入”</a:t>
            </a:r>
            <a:r>
              <a:rPr lang="en-US" altLang="zh-TW" dirty="0" smtClean="0"/>
              <a:t>—</a:t>
            </a:r>
            <a:r>
              <a:rPr lang="zh-TW" altLang="en-US" dirty="0" smtClean="0"/>
              <a:t>＞“我的ｅ政府”</a:t>
            </a:r>
            <a:endParaRPr lang="zh-TW" altLang="en-US" dirty="0"/>
          </a:p>
        </p:txBody>
      </p:sp>
      <p:pic>
        <p:nvPicPr>
          <p:cNvPr id="9" name="內容版面配置區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5350" y="1270000"/>
            <a:ext cx="8960442" cy="5351375"/>
          </a:xfrm>
          <a:prstGeom prst="rect">
            <a:avLst/>
          </a:prstGeom>
        </p:spPr>
      </p:pic>
      <p:sp>
        <p:nvSpPr>
          <p:cNvPr id="10" name="橢圓形圖說文字 9"/>
          <p:cNvSpPr/>
          <p:nvPr/>
        </p:nvSpPr>
        <p:spPr>
          <a:xfrm>
            <a:off x="7571232" y="3163824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３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852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點選“登入我的</a:t>
            </a:r>
            <a:r>
              <a:rPr lang="en-US" altLang="zh-TW" dirty="0" smtClean="0"/>
              <a:t>e</a:t>
            </a:r>
            <a:r>
              <a:rPr lang="zh-TW" altLang="en-US" dirty="0" smtClean="0"/>
              <a:t>政府”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8660" y="1456500"/>
            <a:ext cx="8186962" cy="4889436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7470648" y="5129784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４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170393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dirty="0" smtClean="0"/>
              <a:t>”</a:t>
            </a:r>
            <a:r>
              <a:rPr lang="zh-TW" altLang="en-US" dirty="0" smtClean="0"/>
              <a:t>我</a:t>
            </a:r>
            <a:r>
              <a:rPr lang="zh-TW" altLang="en-US" dirty="0"/>
              <a:t>的</a:t>
            </a:r>
            <a:r>
              <a:rPr lang="en-US" altLang="zh-TW" dirty="0"/>
              <a:t>e</a:t>
            </a:r>
            <a:r>
              <a:rPr lang="zh-TW" altLang="en-US" dirty="0" smtClean="0"/>
              <a:t>政府帳號登入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23523" y="1365060"/>
            <a:ext cx="8554423" cy="5108892"/>
          </a:xfrm>
          <a:prstGeom prst="rect">
            <a:avLst/>
          </a:prstGeom>
        </p:spPr>
      </p:pic>
      <p:sp>
        <p:nvSpPr>
          <p:cNvPr id="5" name="橢圓形圖說文字 4"/>
          <p:cNvSpPr/>
          <p:nvPr/>
        </p:nvSpPr>
        <p:spPr>
          <a:xfrm>
            <a:off x="6858000" y="2587752"/>
            <a:ext cx="704088" cy="694944"/>
          </a:xfrm>
          <a:prstGeom prst="wedgeEllipseCallout">
            <a:avLst>
              <a:gd name="adj1" fmla="val -142911"/>
              <a:gd name="adj2" fmla="val 1776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５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16507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內容版面配置區 1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500" y="1536660"/>
            <a:ext cx="6853163" cy="489844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忘記帳號</a:t>
            </a:r>
            <a:endParaRPr lang="zh-TW" altLang="en-US" dirty="0"/>
          </a:p>
        </p:txBody>
      </p:sp>
      <p:sp>
        <p:nvSpPr>
          <p:cNvPr id="5" name="橢圓形圖說文字 4"/>
          <p:cNvSpPr/>
          <p:nvPr/>
        </p:nvSpPr>
        <p:spPr>
          <a:xfrm>
            <a:off x="2529140" y="4655976"/>
            <a:ext cx="704088" cy="694944"/>
          </a:xfrm>
          <a:prstGeom prst="wedgeEllipseCallout">
            <a:avLst>
              <a:gd name="adj1" fmla="val 125345"/>
              <a:gd name="adj2" fmla="val -18906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６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65AD-F1F9-4E6A-821A-B9040B79D388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0202387"/>
      </p:ext>
    </p:extLst>
  </p:cSld>
  <p:clrMapOvr>
    <a:masterClrMapping/>
  </p:clrMapOvr>
</p:sld>
</file>

<file path=ppt/theme/theme1.xml><?xml version="1.0" encoding="utf-8"?>
<a:theme xmlns:a="http://schemas.openxmlformats.org/drawingml/2006/main" name="多面向">
  <a:themeElements>
    <a:clrScheme name="多面向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多面向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多面向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205</TotalTime>
  <Words>106</Words>
  <Application>Microsoft Office PowerPoint</Application>
  <PresentationFormat>寬螢幕</PresentationFormat>
  <Paragraphs>37</Paragraphs>
  <Slides>14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1" baseType="lpstr">
      <vt:lpstr>微軟正黑體</vt:lpstr>
      <vt:lpstr>新細明體</vt:lpstr>
      <vt:lpstr>Arial</vt:lpstr>
      <vt:lpstr>Calibri</vt:lpstr>
      <vt:lpstr>Trebuchet MS</vt:lpstr>
      <vt:lpstr>Wingdings 3</vt:lpstr>
      <vt:lpstr>多面向</vt:lpstr>
      <vt:lpstr>資通安全教育訓練 　ｅ等公務園＋學習平台 帳號、密碼查詢</vt:lpstr>
      <vt:lpstr>　ｅ等公務園＋學習平台網圵 https://elearn.hrd.gov.tw/mooc/index.php  </vt:lpstr>
      <vt:lpstr>一、帳號查詢-身分證查詢</vt:lpstr>
      <vt:lpstr>右上“登入”</vt:lpstr>
      <vt:lpstr>系統提醒訊息</vt:lpstr>
      <vt:lpstr>點選“一般民眾登入”—＞“我的ｅ政府”</vt:lpstr>
      <vt:lpstr>點選“登入我的e政府”</vt:lpstr>
      <vt:lpstr>點選”我的e政府帳號登入”</vt:lpstr>
      <vt:lpstr>忘記帳號</vt:lpstr>
      <vt:lpstr>輸入身分證字號、姓名—＞有效帳號查詢</vt:lpstr>
      <vt:lpstr>帳號顯示在下方</vt:lpstr>
      <vt:lpstr>二、密碼查詢</vt:lpstr>
      <vt:lpstr>忘記密碼</vt:lpstr>
      <vt:lpstr>１。輸入您的帳號 ２。選擇寄送方式        （６選１） ３。下一步 ４。系統會傳送一組密碼給您， 登入後重新設定密碼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資通安全教育訓練 　ｅ等公務園＋學習平台註冊</dc:title>
  <dc:creator>phljyc</dc:creator>
  <cp:lastModifiedBy>phljyc</cp:lastModifiedBy>
  <cp:revision>27</cp:revision>
  <dcterms:created xsi:type="dcterms:W3CDTF">2024-06-12T02:36:32Z</dcterms:created>
  <dcterms:modified xsi:type="dcterms:W3CDTF">2024-06-18T02:24:35Z</dcterms:modified>
</cp:coreProperties>
</file>