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3625" cy="30275213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23" d="100"/>
          <a:sy n="23" d="100"/>
        </p:scale>
        <p:origin x="-1680" y="-108"/>
      </p:cViewPr>
      <p:guideLst>
        <p:guide orient="horz" pos="9535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603775" y="4954767"/>
            <a:ext cx="18176077" cy="10540261"/>
          </a:xfrm>
        </p:spPr>
        <p:txBody>
          <a:bodyPr anchor="b" anchorCtr="1"/>
          <a:lstStyle>
            <a:lvl1pPr algn="ctr">
              <a:defRPr sz="1403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2672955" y="15901498"/>
            <a:ext cx="16037716" cy="7309503"/>
          </a:xfrm>
        </p:spPr>
        <p:txBody>
          <a:bodyPr anchorCtr="1"/>
          <a:lstStyle>
            <a:lvl1pPr marL="0" indent="0" algn="ctr">
              <a:buNone/>
              <a:defRPr sz="5612"/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DD2B03-8D8F-4977-AB72-0096871117AE}" type="datetime1">
              <a:rPr lang="en-US"/>
              <a:pPr lvl="0"/>
              <a:t>2018/8/22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18F2D2-EE85-486C-A75D-CE59AE7E69A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8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B89A58-57F9-49EC-9A74-89D7FB1F046B}" type="datetime1">
              <a:rPr lang="en-US"/>
              <a:pPr lvl="0"/>
              <a:t>2018/8/22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85282E-0BDB-46AE-A18B-65B756EF43E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99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15302657" y="1611876"/>
            <a:ext cx="4610843" cy="25656847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1470126" y="1611876"/>
            <a:ext cx="13565233" cy="25656847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BCDC17-D630-470A-9EA7-775E1080F0CF}" type="datetime1">
              <a:rPr lang="en-US"/>
              <a:pPr lvl="0"/>
              <a:t>2018/8/22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ED2C2D-2D32-4C1F-B610-A830D1445BE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92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EB9744-2715-4724-96CA-660A8349DD77}" type="datetime1">
              <a:rPr lang="en-US"/>
              <a:pPr lvl="0"/>
              <a:t>2018/8/22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165D2E-1058-4D87-BB94-018FFD3AD3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70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458989" y="7547786"/>
            <a:ext cx="18443374" cy="12593647"/>
          </a:xfrm>
        </p:spPr>
        <p:txBody>
          <a:bodyPr anchor="b"/>
          <a:lstStyle>
            <a:lvl1pPr>
              <a:defRPr sz="1403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458989" y="20260571"/>
            <a:ext cx="18443374" cy="6622697"/>
          </a:xfrm>
        </p:spPr>
        <p:txBody>
          <a:bodyPr/>
          <a:lstStyle>
            <a:lvl1pPr marL="0" indent="0">
              <a:buNone/>
              <a:defRPr sz="5612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3C6B75-4C11-46CD-B473-863715AADACF}" type="datetime1">
              <a:rPr lang="en-US"/>
              <a:pPr lvl="0"/>
              <a:t>2018/8/22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4A4491-9DB2-4951-B843-07F5DC7C49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54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470126" y="8059375"/>
            <a:ext cx="9088038" cy="1920934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10825462" y="8059375"/>
            <a:ext cx="9088038" cy="1920934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A42909-87E7-4D3C-8EEF-6429F7CD9849}" type="datetime1">
              <a:rPr lang="en-US"/>
              <a:pPr lvl="0"/>
              <a:t>2018/8/22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239E03-A7DE-40A6-92F9-1A5EE2048D7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4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472906" y="1611886"/>
            <a:ext cx="18443374" cy="58518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472915" y="7421636"/>
            <a:ext cx="9046278" cy="3637227"/>
          </a:xfrm>
        </p:spPr>
        <p:txBody>
          <a:bodyPr anchor="b"/>
          <a:lstStyle>
            <a:lvl1pPr marL="0" indent="0">
              <a:buNone/>
              <a:defRPr sz="5612" b="1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1472915" y="11058863"/>
            <a:ext cx="9046278" cy="1626592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10825462" y="7421636"/>
            <a:ext cx="9090827" cy="3637227"/>
          </a:xfrm>
        </p:spPr>
        <p:txBody>
          <a:bodyPr anchor="b"/>
          <a:lstStyle>
            <a:lvl1pPr marL="0" indent="0">
              <a:buNone/>
              <a:defRPr sz="5612" b="1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10825462" y="11058863"/>
            <a:ext cx="9090827" cy="1626592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92C5F2-0831-44C7-982C-DCC06F2878D6}" type="datetime1">
              <a:rPr lang="en-US"/>
              <a:pPr lvl="0"/>
              <a:t>2018/8/22</a:t>
            </a:fld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D5C728-BBBD-4718-95D3-781D324BC04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78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3026CF-0C4F-49F4-BC2F-715F697391DE}" type="datetime1">
              <a:rPr lang="en-US"/>
              <a:pPr lvl="0"/>
              <a:t>2018/8/22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123566-4DC3-4111-98D8-FA54915C5D9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83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E89092-FF81-4C2B-AF37-AC78478AF0B8}" type="datetime1">
              <a:rPr lang="en-US"/>
              <a:pPr lvl="0"/>
              <a:t>2018/8/22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D1967F-91A4-4CAB-8791-42601E127D8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24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472906" y="2018345"/>
            <a:ext cx="6896779" cy="7064215"/>
          </a:xfrm>
        </p:spPr>
        <p:txBody>
          <a:bodyPr anchor="b"/>
          <a:lstStyle>
            <a:lvl1pPr>
              <a:defRPr sz="7483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90827" y="4359072"/>
            <a:ext cx="10825462" cy="21515027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472906" y="9082561"/>
            <a:ext cx="6896779" cy="16826569"/>
          </a:xfrm>
        </p:spPr>
        <p:txBody>
          <a:bodyPr/>
          <a:lstStyle>
            <a:lvl1pPr marL="0" indent="0">
              <a:buNone/>
              <a:defRPr sz="3742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F97C83-A188-48D0-B138-9D3FAC261ED8}" type="datetime1">
              <a:rPr lang="en-US"/>
              <a:pPr lvl="0"/>
              <a:t>2018/8/22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FE9D95-D159-4DCC-B34D-0F60077148E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98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472906" y="2018345"/>
            <a:ext cx="6896779" cy="7064215"/>
          </a:xfrm>
        </p:spPr>
        <p:txBody>
          <a:bodyPr anchor="b"/>
          <a:lstStyle>
            <a:lvl1pPr>
              <a:defRPr sz="7483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9090827" y="4359072"/>
            <a:ext cx="10825462" cy="21515027"/>
          </a:xfrm>
        </p:spPr>
        <p:txBody>
          <a:bodyPr/>
          <a:lstStyle>
            <a:lvl1pPr marL="0" indent="0">
              <a:buNone/>
              <a:defRPr sz="7483"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472906" y="9082561"/>
            <a:ext cx="6896779" cy="16826569"/>
          </a:xfrm>
        </p:spPr>
        <p:txBody>
          <a:bodyPr/>
          <a:lstStyle>
            <a:lvl1pPr marL="0" indent="0">
              <a:buNone/>
              <a:defRPr sz="3742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7DC0D2-FECE-483D-BD25-4C8B289DB40B}" type="datetime1">
              <a:rPr lang="en-US"/>
              <a:pPr lvl="0"/>
              <a:t>2018/8/22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E88131-0210-444D-9384-C8803187451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29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1470126" y="1611886"/>
            <a:ext cx="18443374" cy="585181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470126" y="8059375"/>
            <a:ext cx="18443374" cy="1920934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1470126" y="28060640"/>
            <a:ext cx="4811316" cy="16118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124532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806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56E2B281-FBF4-4D2E-B43C-AE49DC4EF8AB}" type="datetime1">
              <a:rPr lang="en-US"/>
              <a:pPr lvl="0"/>
              <a:t>2018/8/22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7083326" y="28060640"/>
            <a:ext cx="7216975" cy="16118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124532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806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15102184" y="28060640"/>
            <a:ext cx="4811316" cy="16118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124532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806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AE140F00-0FDE-4DD9-AFD0-3C68E1E8C2B7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2138324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zh-TW" sz="10289" b="0" i="0" u="none" strike="noStrike" kern="1200" cap="none" spc="0" baseline="0">
          <a:solidFill>
            <a:srgbClr val="000000"/>
          </a:solidFill>
          <a:uFillTx/>
          <a:latin typeface="Calibri Light"/>
          <a:ea typeface="新細明體" pitchFamily="18"/>
        </a:defRPr>
      </a:lvl1pPr>
    </p:titleStyle>
    <p:bodyStyle>
      <a:lvl1pPr marL="534576" marR="0" lvl="0" indent="-534576" algn="l" defTabSz="2138324" rtl="0" fontAlgn="auto" hangingPunct="1">
        <a:lnSpc>
          <a:spcPct val="90000"/>
        </a:lnSpc>
        <a:spcBef>
          <a:spcPts val="2340"/>
        </a:spcBef>
        <a:spcAft>
          <a:spcPts val="0"/>
        </a:spcAft>
        <a:buSzPct val="100000"/>
        <a:buFont typeface="Arial" pitchFamily="34"/>
        <a:buChar char="•"/>
        <a:tabLst/>
        <a:defRPr lang="zh-TW" sz="6548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1pPr>
      <a:lvl2pPr marL="1603738" marR="0" lvl="1" indent="-534576" algn="l" defTabSz="2138324" rtl="0" fontAlgn="auto" hangingPunct="1">
        <a:lnSpc>
          <a:spcPct val="90000"/>
        </a:lnSpc>
        <a:spcBef>
          <a:spcPts val="1170"/>
        </a:spcBef>
        <a:spcAft>
          <a:spcPts val="0"/>
        </a:spcAft>
        <a:buSzPct val="100000"/>
        <a:buFont typeface="Arial" pitchFamily="34"/>
        <a:buChar char="•"/>
        <a:tabLst/>
        <a:defRPr lang="zh-TW" sz="5612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2pPr>
      <a:lvl3pPr marL="2672910" marR="0" lvl="2" indent="-534576" algn="l" defTabSz="2138324" rtl="0" fontAlgn="auto" hangingPunct="1">
        <a:lnSpc>
          <a:spcPct val="90000"/>
        </a:lnSpc>
        <a:spcBef>
          <a:spcPts val="1170"/>
        </a:spcBef>
        <a:spcAft>
          <a:spcPts val="0"/>
        </a:spcAft>
        <a:buSzPct val="100000"/>
        <a:buFont typeface="Arial" pitchFamily="34"/>
        <a:buChar char="•"/>
        <a:tabLst/>
        <a:defRPr lang="zh-TW" sz="4677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3pPr>
      <a:lvl4pPr marL="3742072" marR="0" lvl="3" indent="-534576" algn="l" defTabSz="2138324" rtl="0" fontAlgn="auto" hangingPunct="1">
        <a:lnSpc>
          <a:spcPct val="90000"/>
        </a:lnSpc>
        <a:spcBef>
          <a:spcPts val="1170"/>
        </a:spcBef>
        <a:spcAft>
          <a:spcPts val="0"/>
        </a:spcAft>
        <a:buSzPct val="100000"/>
        <a:buFont typeface="Arial" pitchFamily="34"/>
        <a:buChar char="•"/>
        <a:tabLst/>
        <a:defRPr lang="zh-TW" sz="4209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4pPr>
      <a:lvl5pPr marL="4811234" marR="0" lvl="4" indent="-534576" algn="l" defTabSz="2138324" rtl="0" fontAlgn="auto" hangingPunct="1">
        <a:lnSpc>
          <a:spcPct val="90000"/>
        </a:lnSpc>
        <a:spcBef>
          <a:spcPts val="1170"/>
        </a:spcBef>
        <a:spcAft>
          <a:spcPts val="0"/>
        </a:spcAft>
        <a:buSzPct val="100000"/>
        <a:buFont typeface="Arial" pitchFamily="34"/>
        <a:buChar char="•"/>
        <a:tabLst/>
        <a:defRPr lang="zh-TW" sz="4209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403232" cy="3027521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文字方塊 4"/>
          <p:cNvSpPr txBox="1"/>
          <p:nvPr/>
        </p:nvSpPr>
        <p:spPr>
          <a:xfrm>
            <a:off x="1066885" y="10087569"/>
            <a:ext cx="2744663" cy="118545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1245321" rtl="0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4200" b="1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作品簡介</a:t>
            </a:r>
            <a:r>
              <a:rPr lang="en-US" sz="4200" b="1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: </a:t>
            </a:r>
          </a:p>
        </p:txBody>
      </p:sp>
      <p:sp>
        <p:nvSpPr>
          <p:cNvPr id="4" name="文字方塊 5"/>
          <p:cNvSpPr txBox="1"/>
          <p:nvPr/>
        </p:nvSpPr>
        <p:spPr>
          <a:xfrm>
            <a:off x="1066885" y="4603638"/>
            <a:ext cx="19545217" cy="493981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1245321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4200" b="1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團隊名稱</a:t>
            </a:r>
            <a:r>
              <a:rPr lang="en-US" sz="4200" b="1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:                                                              </a:t>
            </a:r>
            <a:r>
              <a:rPr lang="zh-TW" sz="4200" b="1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指導老師</a:t>
            </a:r>
            <a:r>
              <a:rPr lang="en-US" sz="4200" b="1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: </a:t>
            </a:r>
          </a:p>
          <a:p>
            <a:pPr marL="0" marR="0" lvl="0" indent="0" algn="l" defTabSz="1245321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200" b="1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                                    </a:t>
            </a:r>
          </a:p>
          <a:p>
            <a:pPr marL="0" marR="0" lvl="0" indent="0" algn="l" defTabSz="1245321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4200" b="1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作品名稱</a:t>
            </a:r>
            <a:r>
              <a:rPr lang="en-US" sz="4200" b="1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:                                                              </a:t>
            </a:r>
            <a:r>
              <a:rPr lang="zh-TW" sz="4200" b="1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成員姓名</a:t>
            </a:r>
            <a:r>
              <a:rPr lang="en-US" sz="4200" b="1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:</a:t>
            </a:r>
          </a:p>
          <a:p>
            <a:pPr marL="0" marR="0" lvl="0" indent="0" algn="l" defTabSz="1245321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4200" b="1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0" marR="0" lvl="0" indent="0" algn="l" defTabSz="1245321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200" b="1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                        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29</TotalTime>
  <Words>17</Words>
  <Application>Microsoft Office PowerPoint</Application>
  <PresentationFormat>如螢幕大小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kfshuser</cp:lastModifiedBy>
  <cp:revision>4</cp:revision>
  <dcterms:created xsi:type="dcterms:W3CDTF">2018-07-31T13:45:42Z</dcterms:created>
  <dcterms:modified xsi:type="dcterms:W3CDTF">2018-08-22T02:29:04Z</dcterms:modified>
</cp:coreProperties>
</file>